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1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</p:sldIdLst>
  <p:sldSz cy="5143500" cx="9144000"/>
  <p:notesSz cx="6858000" cy="9144000"/>
  <p:embeddedFontLst>
    <p:embeddedFont>
      <p:font typeface="Lexend Light"/>
      <p:regular r:id="rId45"/>
      <p:bold r:id="rId46"/>
    </p:embeddedFont>
    <p:embeddedFont>
      <p:font typeface="Lexend Medium"/>
      <p:regular r:id="rId47"/>
      <p:bold r:id="rId48"/>
    </p:embeddedFont>
    <p:embeddedFont>
      <p:font typeface="ABeeZee"/>
      <p:regular r:id="rId49"/>
      <p:italic r:id="rId50"/>
    </p:embeddedFont>
    <p:embeddedFont>
      <p:font typeface="Lexend"/>
      <p:regular r:id="rId51"/>
      <p:bold r:id="rId52"/>
    </p:embeddedFont>
    <p:embeddedFont>
      <p:font typeface="Kalam"/>
      <p:regular r:id="rId53"/>
      <p:bold r:id="rId5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A26C74C-C258-410D-B6C5-11948A4106BE}">
  <a:tblStyle styleId="{1A26C74C-C258-410D-B6C5-11948A4106B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font" Target="fonts/LexendLight-bold.fntdata"/><Relationship Id="rId45" Type="http://schemas.openxmlformats.org/officeDocument/2006/relationships/font" Target="fonts/LexendLight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LexendMedium-bold.fntdata"/><Relationship Id="rId47" Type="http://schemas.openxmlformats.org/officeDocument/2006/relationships/font" Target="fonts/LexendMedium-regular.fntdata"/><Relationship Id="rId49" Type="http://schemas.openxmlformats.org/officeDocument/2006/relationships/font" Target="fonts/ABeeZe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Lexend-regular.fntdata"/><Relationship Id="rId50" Type="http://schemas.openxmlformats.org/officeDocument/2006/relationships/font" Target="fonts/ABeeZee-italic.fntdata"/><Relationship Id="rId53" Type="http://schemas.openxmlformats.org/officeDocument/2006/relationships/font" Target="fonts/Kalam-regular.fntdata"/><Relationship Id="rId52" Type="http://schemas.openxmlformats.org/officeDocument/2006/relationships/font" Target="fonts/Lexend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54" Type="http://schemas.openxmlformats.org/officeDocument/2006/relationships/font" Target="fonts/Kalam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9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g2da71e55f82_1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1" name="Google Shape;821;g2da71e55f82_1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4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6" name="Google Shape;87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dk1"/>
                </a:solidFill>
              </a:rPr>
              <a:t>Explanation points: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Introduce the demographic transition model as a tool to understand population changes.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Focus on labeling the axes of the graph, which typically include time and population metrics.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Explain the stages of the model and how they align with the graph.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Show how birth and death rates are represented on the graph.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Identify how natural increase is depicted within the graph's context.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2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4" name="Google Shape;88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g34836dfcefe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4" name="Google Shape;894;g34836dfcef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2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Google Shape;903;g34945770dab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4" name="Google Shape;904;g34945770da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2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g1f573fea469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4" name="Google Shape;914;g1f573fea46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2ccbbf6fb6a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4" name="Google Shape;924;g2ccbbf6fb6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8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Google Shape;929;g2daf51b9ce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0" name="Google Shape;930;g2daf51b9ce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4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Google Shape;935;g2b9cf473938_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6" name="Google Shape;936;g2b9cf47393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3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Google Shape;944;g2b9cf473938_1_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5" name="Google Shape;945;g2b9cf473938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dk1"/>
                </a:solidFill>
              </a:rPr>
              <a:t>Explanation points:</a:t>
            </a:r>
            <a:br>
              <a:rPr b="1"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• Describe each stage of the demographic transition model in detail.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Highlight key characteristics such as birth and death rates.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Provide examples of countries currently in each stage.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Discuss how economic and social factors influence these stages.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 Use real-world examples to illustrate the stages.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Google Shape;952;g2b9cf473938_1_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3" name="Google Shape;953;g2b9cf473938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4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6" name="Google Shape;82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1" name="Shape 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Google Shape;962;g34945770dab_0_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3" name="Google Shape;963;g34945770dab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" name="Google Shape;972;g1f573fea469_0_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3" name="Google Shape;973;g1f573fea469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1" name="Shape 9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" name="Google Shape;982;g34945770dab_0_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3" name="Google Shape;983;g34945770dab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g2ccbbf6fb6a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3" name="Google Shape;993;g2ccbbf6fb6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7" name="Shape 9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Google Shape;998;g2daf51b9ce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9" name="Google Shape;999;g2daf51b9ce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3" name="Shape 1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Google Shape;1004;g2b9cf473938_1_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5" name="Google Shape;1005;g2b9cf473938_1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2" name="Shape 10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Google Shape;1013;g2b9cf473938_1_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4" name="Google Shape;1014;g2b9cf473938_1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GB">
                <a:solidFill>
                  <a:schemeClr val="dk1"/>
                </a:solidFill>
              </a:rPr>
              <a:t>Explanation points:</a:t>
            </a:r>
            <a:br>
              <a:rPr b="1" lang="en-GB">
                <a:solidFill>
                  <a:schemeClr val="dk1"/>
                </a:solidFill>
              </a:rPr>
            </a:br>
            <a:r>
              <a:rPr lang="en-GB"/>
              <a:t>• Discuss the strengths of the demographic transition model, such as its ability to generalise population changes.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Highlight the limitations, including exceptions and variations among countries.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Explain how historical and cultural factors can affect the model's applicability.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Encourage critical thinking about the model's relevance in modern demography.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Use real-world examples to support evaluation.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0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g2b9cf473938_1_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2" name="Google Shape;1022;g2b9cf473938_1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0" name="Shape 10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Google Shape;1031;g34945770dab_0_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2" name="Google Shape;1032;g34945770dab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0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Google Shape;1041;g1f573fea469_0_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2" name="Google Shape;1042;g1f573fea469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g3474fd7af8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3" name="Google Shape;833;g3474fd7af8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0" name="Shape 1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Google Shape;1051;g34945770dab_0_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2" name="Google Shape;1052;g34945770dab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0" name="Shape 1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Google Shape;1061;g2ccbbf6fb6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2" name="Google Shape;1062;g2ccbbf6fb6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6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g2daf51b9ce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8" name="Google Shape;1068;g2daf51b9ce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2" name="Shape 1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" name="Google Shape;1073;g34a48cf93f5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4" name="Google Shape;1074;g34a48cf93f5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8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g34a48cf93f5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g34a48cf93f5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4" name="Shape 1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Google Shape;1085;g3474fd7af85_1_15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6" name="Google Shape;1086;g3474fd7af85_1_15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0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3474fd7af85_1_15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3474fd7af85_1_15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6" name="Shape 10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Google Shape;1097;g347b52fc17f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8" name="Google Shape;1098;g347b52fc17f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These slide graphics are available for you to use in your slide deck if you wish.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8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Google Shape;1149;g34c1453c058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0" name="Google Shape;1150;g34c1453c058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These Oak characters are available for you to use in your slide deck if you wish.</a:t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2" name="Shape 1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Google Shape;1183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4" name="Google Shape;1184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7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g3474fd7af85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9" name="Google Shape;839;g3474fd7af85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g349fcb50987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5" name="Google Shape;845;g349fcb5098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9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g349fcb50987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1" name="Google Shape;851;g349fcb50987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5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Google Shape;85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7" name="Google Shape;85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0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2" name="Google Shape;86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5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7" name="Google Shape;86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png"/><Relationship Id="rId3" Type="http://schemas.openxmlformats.org/officeDocument/2006/relationships/image" Target="../media/image24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Relationship Id="rId3" Type="http://schemas.openxmlformats.org/officeDocument/2006/relationships/image" Target="../media/image3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Relationship Id="rId3" Type="http://schemas.openxmlformats.org/officeDocument/2006/relationships/image" Target="../media/image47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28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3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47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png"/><Relationship Id="rId3" Type="http://schemas.openxmlformats.org/officeDocument/2006/relationships/image" Target="../media/image28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png"/><Relationship Id="rId3" Type="http://schemas.openxmlformats.org/officeDocument/2006/relationships/image" Target="../media/image3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png"/><Relationship Id="rId3" Type="http://schemas.openxmlformats.org/officeDocument/2006/relationships/image" Target="../media/image47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4.png"/><Relationship Id="rId3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50.png"/><Relationship Id="rId4" Type="http://schemas.openxmlformats.org/officeDocument/2006/relationships/image" Target="../media/image15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5.png"/><Relationship Id="rId4" Type="http://schemas.openxmlformats.org/officeDocument/2006/relationships/image" Target="../media/image49.png"/><Relationship Id="rId5" Type="http://schemas.openxmlformats.org/officeDocument/2006/relationships/image" Target="../media/image52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8.png"/><Relationship Id="rId3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5.png"/><Relationship Id="rId4" Type="http://schemas.openxmlformats.org/officeDocument/2006/relationships/image" Target="../media/image56.png"/><Relationship Id="rId5" Type="http://schemas.openxmlformats.org/officeDocument/2006/relationships/image" Target="../media/image51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53.png"/><Relationship Id="rId4" Type="http://schemas.openxmlformats.org/officeDocument/2006/relationships/image" Target="../media/image15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5.png"/><Relationship Id="rId4" Type="http://schemas.openxmlformats.org/officeDocument/2006/relationships/image" Target="../media/image55.png"/><Relationship Id="rId5" Type="http://schemas.openxmlformats.org/officeDocument/2006/relationships/image" Target="../media/image5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2.png"/><Relationship Id="rId4" Type="http://schemas.openxmlformats.org/officeDocument/2006/relationships/image" Target="../media/image16.png"/><Relationship Id="rId5" Type="http://schemas.openxmlformats.org/officeDocument/2006/relationships/image" Target="../media/image2.png"/><Relationship Id="rId6" Type="http://schemas.openxmlformats.org/officeDocument/2006/relationships/image" Target="../media/image18.png"/><Relationship Id="rId7" Type="http://schemas.openxmlformats.org/officeDocument/2006/relationships/image" Target="../media/image6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4.png"/><Relationship Id="rId4" Type="http://schemas.openxmlformats.org/officeDocument/2006/relationships/image" Target="../media/image15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23.png"/><Relationship Id="rId4" Type="http://schemas.openxmlformats.org/officeDocument/2006/relationships/image" Target="../media/image19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8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9.png"/><Relationship Id="rId4" Type="http://schemas.openxmlformats.org/officeDocument/2006/relationships/image" Target="../media/image63.png"/><Relationship Id="rId11" Type="http://schemas.openxmlformats.org/officeDocument/2006/relationships/image" Target="../media/image8.png"/><Relationship Id="rId10" Type="http://schemas.openxmlformats.org/officeDocument/2006/relationships/image" Target="../media/image67.png"/><Relationship Id="rId9" Type="http://schemas.openxmlformats.org/officeDocument/2006/relationships/image" Target="../media/image30.png"/><Relationship Id="rId5" Type="http://schemas.openxmlformats.org/officeDocument/2006/relationships/image" Target="../media/image9.png"/><Relationship Id="rId6" Type="http://schemas.openxmlformats.org/officeDocument/2006/relationships/image" Target="../media/image23.png"/><Relationship Id="rId7" Type="http://schemas.openxmlformats.org/officeDocument/2006/relationships/image" Target="../media/image21.png"/><Relationship Id="rId8" Type="http://schemas.openxmlformats.org/officeDocument/2006/relationships/image" Target="../media/image29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6.png"/><Relationship Id="rId3" Type="http://schemas.openxmlformats.org/officeDocument/2006/relationships/image" Target="../media/image28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Relationship Id="rId3" Type="http://schemas.openxmlformats.org/officeDocument/2006/relationships/image" Target="../media/image28.png"/><Relationship Id="rId4" Type="http://schemas.openxmlformats.org/officeDocument/2006/relationships/image" Target="../media/image31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28.png"/><Relationship Id="rId4" Type="http://schemas.openxmlformats.org/officeDocument/2006/relationships/image" Target="../media/image3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png"/><Relationship Id="rId3" Type="http://schemas.openxmlformats.org/officeDocument/2006/relationships/image" Target="../media/image28.png"/><Relationship Id="rId4" Type="http://schemas.openxmlformats.org/officeDocument/2006/relationships/image" Target="../media/image31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6.png"/><Relationship Id="rId3" Type="http://schemas.openxmlformats.org/officeDocument/2006/relationships/image" Target="../media/image28.png"/><Relationship Id="rId4" Type="http://schemas.openxmlformats.org/officeDocument/2006/relationships/image" Target="../media/image31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25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25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6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25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6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6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6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Relationship Id="rId3" Type="http://schemas.openxmlformats.org/officeDocument/2006/relationships/image" Target="../media/image31.png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31.png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png"/><Relationship Id="rId3" Type="http://schemas.openxmlformats.org/officeDocument/2006/relationships/image" Target="../media/image31.png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6.png"/><Relationship Id="rId3" Type="http://schemas.openxmlformats.org/officeDocument/2006/relationships/image" Target="../media/image3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6.png"/><Relationship Id="rId3" Type="http://schemas.openxmlformats.org/officeDocument/2006/relationships/image" Target="../media/image34.png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6.png"/><Relationship Id="rId3" Type="http://schemas.openxmlformats.org/officeDocument/2006/relationships/image" Target="../media/image47.png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8.png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69.png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9.png"/><Relationship Id="rId4" Type="http://schemas.openxmlformats.org/officeDocument/2006/relationships/image" Target="../media/image9.png"/><Relationship Id="rId9" Type="http://schemas.openxmlformats.org/officeDocument/2006/relationships/image" Target="../media/image8.png"/><Relationship Id="rId5" Type="http://schemas.openxmlformats.org/officeDocument/2006/relationships/image" Target="../media/image23.png"/><Relationship Id="rId6" Type="http://schemas.openxmlformats.org/officeDocument/2006/relationships/image" Target="../media/image21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1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8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Relationship Id="rId3" Type="http://schemas.openxmlformats.org/officeDocument/2006/relationships/image" Target="../media/image28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English" showMasterSp="0">
  <p:cSld name="Title Slide 2_1_3">
    <p:bg>
      <p:bgPr>
        <a:solidFill>
          <a:srgbClr val="BEF2BD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>
            <a:alphaModFix/>
          </a:blip>
          <a:srcRect b="0" l="6209" r="6209" t="0"/>
          <a:stretch/>
        </p:blipFill>
        <p:spPr>
          <a:xfrm>
            <a:off x="324000" y="4008600"/>
            <a:ext cx="859400" cy="12799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/>
        </p:nvSpPr>
        <p:spPr>
          <a:xfrm>
            <a:off x="323850" y="3781525"/>
            <a:ext cx="3384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Subject (e.g. Science)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23850" y="810000"/>
            <a:ext cx="54507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890225" y="4327975"/>
            <a:ext cx="59862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56975" y="0"/>
            <a:ext cx="2987025" cy="385407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67">
          <p15:clr>
            <a:srgbClr val="E46962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2 CfU true/false justify - purple">
  <p:cSld name="TITLE_AND_TWO_COLUMNS_1_1_9_1_3_1">
    <p:bg>
      <p:bgPr>
        <a:solidFill>
          <a:srgbClr val="F3EEFB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29763" y="1780516"/>
            <a:ext cx="457425" cy="4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23988" y="1780516"/>
            <a:ext cx="457425" cy="4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1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1"/>
          <p:cNvSpPr txBox="1"/>
          <p:nvPr/>
        </p:nvSpPr>
        <p:spPr>
          <a:xfrm>
            <a:off x="3025325" y="1839875"/>
            <a:ext cx="1289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True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8" name="Google Shape;108;p11"/>
          <p:cNvSpPr txBox="1"/>
          <p:nvPr/>
        </p:nvSpPr>
        <p:spPr>
          <a:xfrm>
            <a:off x="5431100" y="1817150"/>
            <a:ext cx="1060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False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9" name="Google Shape;109;p11"/>
          <p:cNvSpPr txBox="1"/>
          <p:nvPr/>
        </p:nvSpPr>
        <p:spPr>
          <a:xfrm>
            <a:off x="324000" y="2623800"/>
            <a:ext cx="3968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Justify your answer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0" name="Google Shape;110;p11"/>
          <p:cNvSpPr txBox="1"/>
          <p:nvPr>
            <p:ph idx="1" type="subTitle"/>
          </p:nvPr>
        </p:nvSpPr>
        <p:spPr>
          <a:xfrm>
            <a:off x="980575" y="3196113"/>
            <a:ext cx="74526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111" name="Google Shape;111;p11"/>
          <p:cNvSpPr txBox="1"/>
          <p:nvPr>
            <p:ph idx="2" type="subTitle"/>
          </p:nvPr>
        </p:nvSpPr>
        <p:spPr>
          <a:xfrm>
            <a:off x="324000" y="1080000"/>
            <a:ext cx="67224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112" name="Google Shape;112;p11"/>
          <p:cNvSpPr txBox="1"/>
          <p:nvPr/>
        </p:nvSpPr>
        <p:spPr>
          <a:xfrm>
            <a:off x="324000" y="660750"/>
            <a:ext cx="21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True or false?</a:t>
            </a:r>
            <a:r>
              <a:rPr b="0" i="0" lang="en-GB" sz="2400" u="none" cap="none" strike="noStrike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rPr>
              <a:t> </a:t>
            </a:r>
            <a:endParaRPr b="0" i="0" sz="2400" u="none" cap="none" strike="noStrike">
              <a:solidFill>
                <a:schemeClr val="dk1"/>
              </a:solidFill>
              <a:latin typeface="ABeeZee"/>
              <a:ea typeface="ABeeZee"/>
              <a:cs typeface="ABeeZee"/>
              <a:sym typeface="ABeeZee"/>
            </a:endParaRPr>
          </a:p>
        </p:txBody>
      </p:sp>
      <p:sp>
        <p:nvSpPr>
          <p:cNvPr id="113" name="Google Shape;113;p11"/>
          <p:cNvSpPr txBox="1"/>
          <p:nvPr>
            <p:ph idx="3" type="subTitle"/>
          </p:nvPr>
        </p:nvSpPr>
        <p:spPr>
          <a:xfrm>
            <a:off x="980575" y="4040345"/>
            <a:ext cx="74526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114" name="Google Shape;114;p11"/>
          <p:cNvSpPr txBox="1"/>
          <p:nvPr/>
        </p:nvSpPr>
        <p:spPr>
          <a:xfrm>
            <a:off x="2454488" y="187061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</a:t>
            </a:r>
            <a:endParaRPr b="1" i="0" sz="18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5" name="Google Shape;115;p11"/>
          <p:cNvSpPr txBox="1"/>
          <p:nvPr/>
        </p:nvSpPr>
        <p:spPr>
          <a:xfrm>
            <a:off x="4848713" y="187061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F</a:t>
            </a:r>
            <a:endParaRPr b="1" i="0" sz="18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6" name="Google Shape;116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1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3EEFB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F3EEFB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8" name="Google Shape;118;p11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19" name="Google Shape;119;p11"/>
          <p:cNvGrpSpPr/>
          <p:nvPr/>
        </p:nvGrpSpPr>
        <p:grpSpPr>
          <a:xfrm>
            <a:off x="324128" y="3139463"/>
            <a:ext cx="457200" cy="457200"/>
            <a:chOff x="1020916" y="1442088"/>
            <a:chExt cx="457200" cy="457200"/>
          </a:xfrm>
        </p:grpSpPr>
        <p:pic>
          <p:nvPicPr>
            <p:cNvPr id="120" name="Google Shape;120;p1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1" name="Google Shape;121;p11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22" name="Google Shape;122;p11"/>
          <p:cNvGrpSpPr/>
          <p:nvPr/>
        </p:nvGrpSpPr>
        <p:grpSpPr>
          <a:xfrm>
            <a:off x="324128" y="3987825"/>
            <a:ext cx="457200" cy="457200"/>
            <a:chOff x="1020916" y="1442088"/>
            <a:chExt cx="457200" cy="457200"/>
          </a:xfrm>
        </p:grpSpPr>
        <p:pic>
          <p:nvPicPr>
            <p:cNvPr id="123" name="Google Shape;123;p1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4" name="Google Shape;124;p11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7 Practice - purple ">
  <p:cSld name="TITLE_AND_TWO_COLUMNS_1_1_5_1_3_1_1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2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2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129" name="Google Shape;129;p12"/>
          <p:cNvSpPr txBox="1"/>
          <p:nvPr/>
        </p:nvSpPr>
        <p:spPr>
          <a:xfrm>
            <a:off x="324000" y="45525"/>
            <a:ext cx="115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Task A</a:t>
            </a:r>
            <a:endParaRPr b="1" i="0" sz="20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30" name="Google Shape;130;p12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31" name="Google Shape;131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17493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2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Practice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8 Feedback - purple">
  <p:cSld name="TITLE_AND_TWO_COLUMNS_1_1_5_1_3_1_1_1">
    <p:bg>
      <p:bgPr>
        <a:solidFill>
          <a:srgbClr val="F3EEFB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3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3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137" name="Google Shape;137;p13"/>
          <p:cNvSpPr txBox="1"/>
          <p:nvPr/>
        </p:nvSpPr>
        <p:spPr>
          <a:xfrm>
            <a:off x="324000" y="45525"/>
            <a:ext cx="1092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Task A</a:t>
            </a:r>
            <a:endParaRPr b="1" i="0" sz="20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38" name="Google Shape;138;p13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39" name="Google Shape;13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3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3EEFB"/>
                </a:solidFill>
                <a:latin typeface="Lexend"/>
                <a:ea typeface="Lexend"/>
                <a:cs typeface="Lexend"/>
                <a:sym typeface="Lexend"/>
              </a:rPr>
              <a:t>Feedback</a:t>
            </a:r>
            <a:endParaRPr b="1" i="0" sz="900" u="none" cap="none" strike="noStrike">
              <a:solidFill>
                <a:srgbClr val="F3EEFB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0 Explanation blank - jade">
  <p:cSld name="TITLE_AND_TWO_COLUMNS_1_1_6_2_1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14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4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4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145" name="Google Shape;145;p14"/>
          <p:cNvSpPr txBox="1"/>
          <p:nvPr/>
        </p:nvSpPr>
        <p:spPr>
          <a:xfrm>
            <a:off x="8209250" y="438760"/>
            <a:ext cx="9351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Explanation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46" name="Google Shape;146;p14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47" name="Google Shape;14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26950" y="-562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4 CfU 4 options - jade">
  <p:cSld name="TITLE_AND_TWO_COLUMNS_1_1_8_1_1_1">
    <p:bg>
      <p:bgPr>
        <a:solidFill>
          <a:srgbClr val="E6F2F2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15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5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5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52" name="Google Shape;15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5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54" name="Google Shape;154;p15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5" name="Google Shape;155;p15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156" name="Google Shape;156;p15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157" name="Google Shape;157;p15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158" name="Google Shape;158;p15"/>
          <p:cNvSpPr txBox="1"/>
          <p:nvPr>
            <p:ph idx="5" type="subTitle"/>
          </p:nvPr>
        </p:nvSpPr>
        <p:spPr>
          <a:xfrm>
            <a:off x="1034425" y="4113837"/>
            <a:ext cx="75066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159" name="Google Shape;159;p15"/>
          <p:cNvGrpSpPr/>
          <p:nvPr/>
        </p:nvGrpSpPr>
        <p:grpSpPr>
          <a:xfrm>
            <a:off x="323653" y="1652038"/>
            <a:ext cx="457200" cy="457200"/>
            <a:chOff x="1020916" y="1442088"/>
            <a:chExt cx="457200" cy="457200"/>
          </a:xfrm>
        </p:grpSpPr>
        <p:pic>
          <p:nvPicPr>
            <p:cNvPr id="160" name="Google Shape;160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1" name="Google Shape;161;p1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62" name="Google Shape;162;p15"/>
          <p:cNvGrpSpPr/>
          <p:nvPr/>
        </p:nvGrpSpPr>
        <p:grpSpPr>
          <a:xfrm>
            <a:off x="323653" y="2461775"/>
            <a:ext cx="457200" cy="457200"/>
            <a:chOff x="1020916" y="1442088"/>
            <a:chExt cx="457200" cy="457200"/>
          </a:xfrm>
        </p:grpSpPr>
        <p:pic>
          <p:nvPicPr>
            <p:cNvPr id="163" name="Google Shape;163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4" name="Google Shape;164;p1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65" name="Google Shape;165;p15"/>
          <p:cNvGrpSpPr/>
          <p:nvPr/>
        </p:nvGrpSpPr>
        <p:grpSpPr>
          <a:xfrm>
            <a:off x="323641" y="3271838"/>
            <a:ext cx="457200" cy="457200"/>
            <a:chOff x="1020916" y="1442088"/>
            <a:chExt cx="457200" cy="457200"/>
          </a:xfrm>
        </p:grpSpPr>
        <p:pic>
          <p:nvPicPr>
            <p:cNvPr id="166" name="Google Shape;166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7" name="Google Shape;167;p1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68" name="Google Shape;168;p15"/>
          <p:cNvGrpSpPr/>
          <p:nvPr/>
        </p:nvGrpSpPr>
        <p:grpSpPr>
          <a:xfrm>
            <a:off x="323641" y="4081763"/>
            <a:ext cx="457200" cy="457200"/>
            <a:chOff x="1020916" y="1442088"/>
            <a:chExt cx="457200" cy="457200"/>
          </a:xfrm>
        </p:grpSpPr>
        <p:pic>
          <p:nvPicPr>
            <p:cNvPr id="169" name="Google Shape;169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0" name="Google Shape;170;p1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d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7 Practice - jade">
  <p:cSld name="TITLE_AND_TWO_COLUMNS_1_1_5_1_3_1_1_1_1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16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16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6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175" name="Google Shape;175;p16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Practice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76" name="Google Shape;176;p16"/>
          <p:cNvSpPr txBox="1"/>
          <p:nvPr/>
        </p:nvSpPr>
        <p:spPr>
          <a:xfrm>
            <a:off x="324000" y="45525"/>
            <a:ext cx="115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Task B</a:t>
            </a:r>
            <a:endParaRPr b="1" i="0" sz="20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77" name="Google Shape;177;p16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78" name="Google Shape;17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17493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8 Feedback - jade">
  <p:cSld name="TITLE_AND_TWO_COLUMNS_1_1_5_1_3_1_1_1_1_2">
    <p:bg>
      <p:bgPr>
        <a:solidFill>
          <a:srgbClr val="E6F2F2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17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7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17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183" name="Google Shape;183;p17"/>
          <p:cNvSpPr txBox="1"/>
          <p:nvPr/>
        </p:nvSpPr>
        <p:spPr>
          <a:xfrm>
            <a:off x="324000" y="45525"/>
            <a:ext cx="1142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Task B</a:t>
            </a:r>
            <a:endParaRPr b="1" i="0" sz="20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84" name="Google Shape;184;p17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5" name="Google Shape;185;p17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Feedback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86" name="Google Shape;18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0 Explanation blank - blue ">
  <p:cSld name="TITLE_AND_TWO_COLUMNS_1_1_6_2_2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18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18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8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191" name="Google Shape;191;p18"/>
          <p:cNvSpPr txBox="1"/>
          <p:nvPr/>
        </p:nvSpPr>
        <p:spPr>
          <a:xfrm>
            <a:off x="8209250" y="438760"/>
            <a:ext cx="9351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Explanation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92" name="Google Shape;192;p18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93" name="Google Shape;193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26950" y="-562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4 CfU 4 options - blue">
  <p:cSld name="TITLE_AND_TWO_COLUMNS_1_1_8_2">
    <p:bg>
      <p:bgPr>
        <a:solidFill>
          <a:srgbClr val="EBEDFE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19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19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19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98" name="Google Shape;19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19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00" name="Google Shape;200;p19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1" name="Google Shape;201;p19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202" name="Google Shape;202;p19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203" name="Google Shape;203;p19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204" name="Google Shape;204;p19"/>
          <p:cNvSpPr txBox="1"/>
          <p:nvPr>
            <p:ph idx="5" type="subTitle"/>
          </p:nvPr>
        </p:nvSpPr>
        <p:spPr>
          <a:xfrm>
            <a:off x="1034425" y="4113837"/>
            <a:ext cx="75066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205" name="Google Shape;205;p19"/>
          <p:cNvGrpSpPr/>
          <p:nvPr/>
        </p:nvGrpSpPr>
        <p:grpSpPr>
          <a:xfrm>
            <a:off x="323653" y="1652038"/>
            <a:ext cx="457200" cy="457200"/>
            <a:chOff x="1020916" y="1442088"/>
            <a:chExt cx="457200" cy="457200"/>
          </a:xfrm>
        </p:grpSpPr>
        <p:pic>
          <p:nvPicPr>
            <p:cNvPr id="206" name="Google Shape;206;p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7" name="Google Shape;207;p1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208" name="Google Shape;208;p19"/>
          <p:cNvGrpSpPr/>
          <p:nvPr/>
        </p:nvGrpSpPr>
        <p:grpSpPr>
          <a:xfrm>
            <a:off x="323653" y="2461775"/>
            <a:ext cx="457200" cy="457200"/>
            <a:chOff x="1020916" y="1442088"/>
            <a:chExt cx="457200" cy="457200"/>
          </a:xfrm>
        </p:grpSpPr>
        <p:pic>
          <p:nvPicPr>
            <p:cNvPr id="209" name="Google Shape;209;p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0" name="Google Shape;210;p1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211" name="Google Shape;211;p19"/>
          <p:cNvGrpSpPr/>
          <p:nvPr/>
        </p:nvGrpSpPr>
        <p:grpSpPr>
          <a:xfrm>
            <a:off x="323641" y="3271838"/>
            <a:ext cx="457200" cy="457200"/>
            <a:chOff x="1020916" y="1442088"/>
            <a:chExt cx="457200" cy="457200"/>
          </a:xfrm>
        </p:grpSpPr>
        <p:pic>
          <p:nvPicPr>
            <p:cNvPr id="212" name="Google Shape;212;p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3" name="Google Shape;213;p1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214" name="Google Shape;214;p19"/>
          <p:cNvGrpSpPr/>
          <p:nvPr/>
        </p:nvGrpSpPr>
        <p:grpSpPr>
          <a:xfrm>
            <a:off x="323641" y="4081763"/>
            <a:ext cx="457200" cy="457200"/>
            <a:chOff x="1020916" y="1442088"/>
            <a:chExt cx="457200" cy="457200"/>
          </a:xfrm>
        </p:grpSpPr>
        <p:pic>
          <p:nvPicPr>
            <p:cNvPr id="215" name="Google Shape;215;p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6" name="Google Shape;216;p1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d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7 Practice - blue ">
  <p:cSld name="TITLE_AND_TWO_COLUMNS_1_1_5_1_3_1_2"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20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0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0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221" name="Google Shape;221;p20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Practice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22" name="Google Shape;222;p20"/>
          <p:cNvSpPr txBox="1"/>
          <p:nvPr/>
        </p:nvSpPr>
        <p:spPr>
          <a:xfrm>
            <a:off x="324000" y="45525"/>
            <a:ext cx="115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Task C</a:t>
            </a:r>
            <a:endParaRPr b="1" i="0" sz="20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23" name="Google Shape;223;p20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224" name="Google Shape;22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17493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AI" showMasterSp="0">
  <p:cSld name="Title Slide 2_1_2">
    <p:bg>
      <p:bgPr>
        <a:solidFill>
          <a:srgbClr val="BEF2BD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3"/>
          <p:cNvPicPr preferRelativeResize="0"/>
          <p:nvPr/>
        </p:nvPicPr>
        <p:blipFill rotWithShape="1">
          <a:blip r:embed="rId2">
            <a:alphaModFix/>
          </a:blip>
          <a:srcRect b="0" l="6209" r="6209" t="0"/>
          <a:stretch/>
        </p:blipFill>
        <p:spPr>
          <a:xfrm>
            <a:off x="324000" y="4008600"/>
            <a:ext cx="859400" cy="12799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3"/>
          <p:cNvSpPr txBox="1"/>
          <p:nvPr/>
        </p:nvSpPr>
        <p:spPr>
          <a:xfrm>
            <a:off x="323850" y="3781525"/>
            <a:ext cx="3384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Subject (e.g. Science)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0" name="Google Shape;20;p3"/>
          <p:cNvSpPr txBox="1"/>
          <p:nvPr>
            <p:ph type="ctrTitle"/>
          </p:nvPr>
        </p:nvSpPr>
        <p:spPr>
          <a:xfrm>
            <a:off x="323850" y="810000"/>
            <a:ext cx="54507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 txBox="1"/>
          <p:nvPr/>
        </p:nvSpPr>
        <p:spPr>
          <a:xfrm>
            <a:off x="323850" y="4321250"/>
            <a:ext cx="6478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600">
                <a:solidFill>
                  <a:srgbClr val="434343"/>
                </a:solidFill>
                <a:latin typeface="Lexend Light"/>
                <a:ea typeface="Lexend Light"/>
                <a:cs typeface="Lexend Light"/>
                <a:sym typeface="Lexend Light"/>
              </a:rPr>
              <a:t>Created using Aila, Oak’s AI lesson assistant</a:t>
            </a:r>
            <a:endParaRPr b="0" i="0" sz="1600" u="none" cap="none" strike="noStrike">
              <a:solidFill>
                <a:srgbClr val="434343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pic>
        <p:nvPicPr>
          <p:cNvPr id="23" name="Google Shape;23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6973" y="0"/>
            <a:ext cx="2987025" cy="38540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867">
          <p15:clr>
            <a:srgbClr val="E46962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8 Feedback - blue">
  <p:cSld name="TITLE_AND_TWO_COLUMNS_1_1_5_1_3_1_2_1">
    <p:bg>
      <p:bgPr>
        <a:solidFill>
          <a:srgbClr val="EBEDFE"/>
        </a:soli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21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21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21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229" name="Google Shape;229;p21"/>
          <p:cNvSpPr txBox="1"/>
          <p:nvPr/>
        </p:nvSpPr>
        <p:spPr>
          <a:xfrm>
            <a:off x="324000" y="45525"/>
            <a:ext cx="1142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Task C</a:t>
            </a:r>
            <a:endParaRPr b="1" i="0" sz="20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30" name="Google Shape;230;p21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1" name="Google Shape;231;p21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Feedback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232" name="Google Shape;23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6 Summary 1">
  <p:cSld name="TITLE_AND_TWO_COLUMNS_1_1_5_1_2_1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2"/>
          <p:cNvSpPr/>
          <p:nvPr/>
        </p:nvSpPr>
        <p:spPr>
          <a:xfrm>
            <a:off x="0" y="0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5" name="Google Shape;235;p22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58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2"/>
          <p:cNvSpPr txBox="1"/>
          <p:nvPr>
            <p:ph idx="1" type="body"/>
          </p:nvPr>
        </p:nvSpPr>
        <p:spPr>
          <a:xfrm>
            <a:off x="324000" y="1080000"/>
            <a:ext cx="8113800" cy="37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237" name="Google Shape;237;p22"/>
          <p:cNvSpPr txBox="1"/>
          <p:nvPr/>
        </p:nvSpPr>
        <p:spPr>
          <a:xfrm>
            <a:off x="324000" y="112500"/>
            <a:ext cx="1316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Summary</a:t>
            </a:r>
            <a:endParaRPr b="1" i="0" sz="20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38" name="Google Shape;238;p22"/>
          <p:cNvSpPr txBox="1"/>
          <p:nvPr>
            <p:ph type="title"/>
          </p:nvPr>
        </p:nvSpPr>
        <p:spPr>
          <a:xfrm>
            <a:off x="1684800" y="157525"/>
            <a:ext cx="57414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None/>
              <a:defRPr b="0" sz="18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5 OGL">
  <p:cSld name="CUSTOM_5_1">
    <p:bg>
      <p:bgPr>
        <a:solidFill>
          <a:srgbClr val="BEF2BD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7200" y="1111870"/>
            <a:ext cx="7945600" cy="2919776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3"/>
          <p:cNvSpPr txBox="1"/>
          <p:nvPr>
            <p:ph idx="1" type="subTitle"/>
          </p:nvPr>
        </p:nvSpPr>
        <p:spPr>
          <a:xfrm>
            <a:off x="661775" y="1190413"/>
            <a:ext cx="7351200" cy="276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Maths" showMasterSp="0">
  <p:cSld name="Title Slide 2_1_1">
    <p:bg>
      <p:bgPr>
        <a:solidFill>
          <a:srgbClr val="BEF2BD"/>
        </a:solidFill>
      </p:bgPr>
    </p:bg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56975" y="0"/>
            <a:ext cx="2987025" cy="3854074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4"/>
          <p:cNvSpPr txBox="1"/>
          <p:nvPr>
            <p:ph type="ctrTitle"/>
          </p:nvPr>
        </p:nvSpPr>
        <p:spPr>
          <a:xfrm>
            <a:off x="323850" y="810000"/>
            <a:ext cx="55020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5" name="Google Shape;245;p24"/>
          <p:cNvSpPr txBox="1"/>
          <p:nvPr/>
        </p:nvSpPr>
        <p:spPr>
          <a:xfrm>
            <a:off x="323850" y="3781525"/>
            <a:ext cx="1860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Maths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46" name="Google Shape;246;p24"/>
          <p:cNvSpPr txBox="1"/>
          <p:nvPr>
            <p:ph idx="1" type="subTitle"/>
          </p:nvPr>
        </p:nvSpPr>
        <p:spPr>
          <a:xfrm>
            <a:off x="890225" y="4327975"/>
            <a:ext cx="57585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247" name="Google Shape;24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24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pic>
        <p:nvPicPr>
          <p:cNvPr id="249" name="Google Shape;249;p24"/>
          <p:cNvPicPr preferRelativeResize="0"/>
          <p:nvPr/>
        </p:nvPicPr>
        <p:blipFill rotWithShape="1">
          <a:blip r:embed="rId4">
            <a:alphaModFix/>
          </a:blip>
          <a:srcRect b="0" l="6209" r="6208" t="0"/>
          <a:stretch/>
        </p:blipFill>
        <p:spPr>
          <a:xfrm>
            <a:off x="324000" y="4008600"/>
            <a:ext cx="707200" cy="12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Geography" showMasterSp="0">
  <p:cSld name="Title Slide 2_1_1_1">
    <p:bg>
      <p:bgPr>
        <a:solidFill>
          <a:srgbClr val="BEF2BD"/>
        </a:solid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25"/>
          <p:cNvPicPr preferRelativeResize="0"/>
          <p:nvPr/>
        </p:nvPicPr>
        <p:blipFill rotWithShape="1">
          <a:blip r:embed="rId2">
            <a:alphaModFix/>
          </a:blip>
          <a:srcRect b="0" l="6209" r="6208" t="0"/>
          <a:stretch/>
        </p:blipFill>
        <p:spPr>
          <a:xfrm>
            <a:off x="324000" y="4008600"/>
            <a:ext cx="1259825" cy="12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56975" y="0"/>
            <a:ext cx="2987025" cy="3854074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25"/>
          <p:cNvSpPr txBox="1"/>
          <p:nvPr>
            <p:ph type="ctrTitle"/>
          </p:nvPr>
        </p:nvSpPr>
        <p:spPr>
          <a:xfrm>
            <a:off x="323850" y="810000"/>
            <a:ext cx="55020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4" name="Google Shape;254;p25"/>
          <p:cNvSpPr txBox="1"/>
          <p:nvPr/>
        </p:nvSpPr>
        <p:spPr>
          <a:xfrm>
            <a:off x="323850" y="3781525"/>
            <a:ext cx="1860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Geography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55" name="Google Shape;255;p25"/>
          <p:cNvSpPr txBox="1"/>
          <p:nvPr>
            <p:ph idx="1" type="subTitle"/>
          </p:nvPr>
        </p:nvSpPr>
        <p:spPr>
          <a:xfrm>
            <a:off x="890225" y="4327975"/>
            <a:ext cx="59976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256" name="Google Shape;256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25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History" showMasterSp="0">
  <p:cSld name="Title Slide 2_1_1_1_1">
    <p:bg>
      <p:bgPr>
        <a:solidFill>
          <a:srgbClr val="BEF2BD"/>
        </a:solidFill>
      </p:bgPr>
    </p:bg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26"/>
          <p:cNvPicPr preferRelativeResize="0"/>
          <p:nvPr/>
        </p:nvPicPr>
        <p:blipFill rotWithShape="1">
          <a:blip r:embed="rId2">
            <a:alphaModFix/>
          </a:blip>
          <a:srcRect b="0" l="6209" r="6208" t="0"/>
          <a:stretch/>
        </p:blipFill>
        <p:spPr>
          <a:xfrm>
            <a:off x="324000" y="4008600"/>
            <a:ext cx="859400" cy="127996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26"/>
          <p:cNvSpPr txBox="1"/>
          <p:nvPr>
            <p:ph type="ctrTitle"/>
          </p:nvPr>
        </p:nvSpPr>
        <p:spPr>
          <a:xfrm>
            <a:off x="323850" y="810000"/>
            <a:ext cx="55020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1" name="Google Shape;261;p26"/>
          <p:cNvSpPr txBox="1"/>
          <p:nvPr/>
        </p:nvSpPr>
        <p:spPr>
          <a:xfrm>
            <a:off x="323850" y="3781525"/>
            <a:ext cx="1860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History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62" name="Google Shape;262;p26"/>
          <p:cNvSpPr txBox="1"/>
          <p:nvPr>
            <p:ph idx="1" type="subTitle"/>
          </p:nvPr>
        </p:nvSpPr>
        <p:spPr>
          <a:xfrm>
            <a:off x="890225" y="4327975"/>
            <a:ext cx="58041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263" name="Google Shape;263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26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grpSp>
        <p:nvGrpSpPr>
          <p:cNvPr id="265" name="Google Shape;265;p26"/>
          <p:cNvGrpSpPr/>
          <p:nvPr/>
        </p:nvGrpSpPr>
        <p:grpSpPr>
          <a:xfrm>
            <a:off x="6156975" y="0"/>
            <a:ext cx="2987025" cy="3854074"/>
            <a:chOff x="6156975" y="0"/>
            <a:chExt cx="2987025" cy="3854074"/>
          </a:xfrm>
        </p:grpSpPr>
        <p:pic>
          <p:nvPicPr>
            <p:cNvPr id="266" name="Google Shape;266;p2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156975" y="0"/>
              <a:ext cx="2987025" cy="38540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7" name="Google Shape;267;p26"/>
            <p:cNvSpPr/>
            <p:nvPr/>
          </p:nvSpPr>
          <p:spPr>
            <a:xfrm>
              <a:off x="6860400" y="1205850"/>
              <a:ext cx="1959600" cy="13659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68" name="Google Shape;268;p2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-378432">
              <a:off x="7001357" y="1317070"/>
              <a:ext cx="1677682" cy="1143462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Music" showMasterSp="0">
  <p:cSld name="Title Slide 2_1_1_1_1_1">
    <p:bg>
      <p:bgPr>
        <a:solidFill>
          <a:srgbClr val="BEF2BD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56975" y="0"/>
            <a:ext cx="2987025" cy="3854074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27"/>
          <p:cNvSpPr txBox="1"/>
          <p:nvPr>
            <p:ph type="ctrTitle"/>
          </p:nvPr>
        </p:nvSpPr>
        <p:spPr>
          <a:xfrm>
            <a:off x="323850" y="810000"/>
            <a:ext cx="55020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2" name="Google Shape;272;p27"/>
          <p:cNvSpPr txBox="1"/>
          <p:nvPr/>
        </p:nvSpPr>
        <p:spPr>
          <a:xfrm>
            <a:off x="323850" y="3781525"/>
            <a:ext cx="1860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Music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73" name="Google Shape;273;p27"/>
          <p:cNvSpPr txBox="1"/>
          <p:nvPr>
            <p:ph idx="1" type="subTitle"/>
          </p:nvPr>
        </p:nvSpPr>
        <p:spPr>
          <a:xfrm>
            <a:off x="890225" y="4327975"/>
            <a:ext cx="57870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274" name="Google Shape;27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27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pic>
        <p:nvPicPr>
          <p:cNvPr id="276" name="Google Shape;276;p27"/>
          <p:cNvPicPr preferRelativeResize="0"/>
          <p:nvPr/>
        </p:nvPicPr>
        <p:blipFill rotWithShape="1">
          <a:blip r:embed="rId4">
            <a:alphaModFix/>
          </a:blip>
          <a:srcRect b="0" l="6209" r="6208" t="0"/>
          <a:stretch/>
        </p:blipFill>
        <p:spPr>
          <a:xfrm>
            <a:off x="324000" y="4008600"/>
            <a:ext cx="661625" cy="12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Science" showMasterSp="0">
  <p:cSld name="Title Slide 2_1_1_1_1_1_1">
    <p:bg>
      <p:bgPr>
        <a:solidFill>
          <a:srgbClr val="BEF2BD"/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8"/>
          <p:cNvSpPr txBox="1"/>
          <p:nvPr>
            <p:ph type="ctrTitle"/>
          </p:nvPr>
        </p:nvSpPr>
        <p:spPr>
          <a:xfrm>
            <a:off x="323850" y="810000"/>
            <a:ext cx="55020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9" name="Google Shape;279;p28"/>
          <p:cNvSpPr txBox="1"/>
          <p:nvPr/>
        </p:nvSpPr>
        <p:spPr>
          <a:xfrm>
            <a:off x="323850" y="3781525"/>
            <a:ext cx="1860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Science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80" name="Google Shape;280;p28"/>
          <p:cNvSpPr txBox="1"/>
          <p:nvPr>
            <p:ph idx="1" type="subTitle"/>
          </p:nvPr>
        </p:nvSpPr>
        <p:spPr>
          <a:xfrm>
            <a:off x="890225" y="4327975"/>
            <a:ext cx="57927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281" name="Google Shape;281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28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pic>
        <p:nvPicPr>
          <p:cNvPr id="283" name="Google Shape;283;p28"/>
          <p:cNvPicPr preferRelativeResize="0"/>
          <p:nvPr/>
        </p:nvPicPr>
        <p:blipFill rotWithShape="1">
          <a:blip r:embed="rId3">
            <a:alphaModFix/>
          </a:blip>
          <a:srcRect b="0" l="6209" r="6208" t="0"/>
          <a:stretch/>
        </p:blipFill>
        <p:spPr>
          <a:xfrm>
            <a:off x="324000" y="4008600"/>
            <a:ext cx="859400" cy="12799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4" name="Google Shape;284;p28"/>
          <p:cNvGrpSpPr/>
          <p:nvPr/>
        </p:nvGrpSpPr>
        <p:grpSpPr>
          <a:xfrm>
            <a:off x="6156975" y="0"/>
            <a:ext cx="2987025" cy="3854074"/>
            <a:chOff x="6156975" y="0"/>
            <a:chExt cx="2987025" cy="3854074"/>
          </a:xfrm>
        </p:grpSpPr>
        <p:pic>
          <p:nvPicPr>
            <p:cNvPr id="285" name="Google Shape;285;p2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156975" y="0"/>
              <a:ext cx="2987025" cy="38540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6" name="Google Shape;286;p28"/>
            <p:cNvSpPr/>
            <p:nvPr/>
          </p:nvSpPr>
          <p:spPr>
            <a:xfrm>
              <a:off x="6860400" y="869975"/>
              <a:ext cx="1959600" cy="20070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87" name="Google Shape;287;p2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-311816">
              <a:off x="7083000" y="1110274"/>
              <a:ext cx="1514398" cy="152639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Biology" showMasterSp="0">
  <p:cSld name="Title Slide 2_1_1_1_1_1_1_1">
    <p:bg>
      <p:bgPr>
        <a:solidFill>
          <a:srgbClr val="BEF2BD"/>
        </a:solid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29"/>
          <p:cNvPicPr preferRelativeResize="0"/>
          <p:nvPr/>
        </p:nvPicPr>
        <p:blipFill rotWithShape="1">
          <a:blip r:embed="rId2">
            <a:alphaModFix/>
          </a:blip>
          <a:srcRect b="0" l="6209" r="6208" t="0"/>
          <a:stretch/>
        </p:blipFill>
        <p:spPr>
          <a:xfrm>
            <a:off x="324000" y="4008600"/>
            <a:ext cx="859400" cy="1279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56975" y="0"/>
            <a:ext cx="2987025" cy="3854074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29"/>
          <p:cNvSpPr txBox="1"/>
          <p:nvPr>
            <p:ph type="ctrTitle"/>
          </p:nvPr>
        </p:nvSpPr>
        <p:spPr>
          <a:xfrm>
            <a:off x="323850" y="810000"/>
            <a:ext cx="55020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2" name="Google Shape;292;p29"/>
          <p:cNvSpPr txBox="1"/>
          <p:nvPr/>
        </p:nvSpPr>
        <p:spPr>
          <a:xfrm>
            <a:off x="323850" y="3781525"/>
            <a:ext cx="1860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Biology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93" name="Google Shape;293;p29"/>
          <p:cNvSpPr txBox="1"/>
          <p:nvPr>
            <p:ph idx="1" type="subTitle"/>
          </p:nvPr>
        </p:nvSpPr>
        <p:spPr>
          <a:xfrm>
            <a:off x="890225" y="4327975"/>
            <a:ext cx="57756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294" name="Google Shape;294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29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Physics" showMasterSp="0">
  <p:cSld name="Title Slide 2_1_1_1_1_1_1_1_1">
    <p:bg>
      <p:bgPr>
        <a:solidFill>
          <a:srgbClr val="BEF2BD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p30"/>
          <p:cNvPicPr preferRelativeResize="0"/>
          <p:nvPr/>
        </p:nvPicPr>
        <p:blipFill rotWithShape="1">
          <a:blip r:embed="rId2">
            <a:alphaModFix/>
          </a:blip>
          <a:srcRect b="0" l="6209" r="6208" t="0"/>
          <a:stretch/>
        </p:blipFill>
        <p:spPr>
          <a:xfrm>
            <a:off x="324000" y="4008600"/>
            <a:ext cx="859400" cy="127996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30"/>
          <p:cNvSpPr txBox="1"/>
          <p:nvPr>
            <p:ph type="ctrTitle"/>
          </p:nvPr>
        </p:nvSpPr>
        <p:spPr>
          <a:xfrm>
            <a:off x="323850" y="810000"/>
            <a:ext cx="55020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9" name="Google Shape;299;p30"/>
          <p:cNvSpPr txBox="1"/>
          <p:nvPr/>
        </p:nvSpPr>
        <p:spPr>
          <a:xfrm>
            <a:off x="323850" y="3781525"/>
            <a:ext cx="1860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Physics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300" name="Google Shape;300;p30"/>
          <p:cNvSpPr txBox="1"/>
          <p:nvPr>
            <p:ph idx="1" type="subTitle"/>
          </p:nvPr>
        </p:nvSpPr>
        <p:spPr>
          <a:xfrm>
            <a:off x="890225" y="4327975"/>
            <a:ext cx="57585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301" name="Google Shape;301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30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grpSp>
        <p:nvGrpSpPr>
          <p:cNvPr id="303" name="Google Shape;303;p30"/>
          <p:cNvGrpSpPr/>
          <p:nvPr/>
        </p:nvGrpSpPr>
        <p:grpSpPr>
          <a:xfrm>
            <a:off x="6156975" y="0"/>
            <a:ext cx="2987025" cy="3854074"/>
            <a:chOff x="6156975" y="0"/>
            <a:chExt cx="2987025" cy="3854074"/>
          </a:xfrm>
        </p:grpSpPr>
        <p:pic>
          <p:nvPicPr>
            <p:cNvPr id="304" name="Google Shape;304;p3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156975" y="0"/>
              <a:ext cx="2987025" cy="38540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5" name="Google Shape;305;p30"/>
            <p:cNvSpPr/>
            <p:nvPr/>
          </p:nvSpPr>
          <p:spPr>
            <a:xfrm>
              <a:off x="6898050" y="839288"/>
              <a:ext cx="1959600" cy="23547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06" name="Google Shape;306;p3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-384492">
              <a:off x="7235674" y="1037850"/>
              <a:ext cx="1204851" cy="195757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2 Hidden guidance slide">
  <p:cSld name="CUSTOM_1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/>
        </p:nvSpPr>
        <p:spPr>
          <a:xfrm>
            <a:off x="177375" y="724875"/>
            <a:ext cx="4241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Oak’s lessons are structured around </a:t>
            </a:r>
            <a:r>
              <a:rPr b="1" i="0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learning cycles</a:t>
            </a:r>
            <a:r>
              <a:rPr b="0" i="1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.</a:t>
            </a:r>
            <a:r>
              <a:rPr b="0" i="0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 These are indicated through colour in the slide deck:</a:t>
            </a:r>
            <a:endParaRPr b="0" i="0" sz="12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6" name="Google Shape;26;p4"/>
          <p:cNvSpPr txBox="1"/>
          <p:nvPr/>
        </p:nvSpPr>
        <p:spPr>
          <a:xfrm>
            <a:off x="177375" y="248475"/>
            <a:ext cx="4241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Oak’s lesson structure</a:t>
            </a:r>
            <a:endParaRPr b="1" i="0" sz="18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7" name="Google Shape;27;p4"/>
          <p:cNvSpPr txBox="1"/>
          <p:nvPr/>
        </p:nvSpPr>
        <p:spPr>
          <a:xfrm>
            <a:off x="4825725" y="248475"/>
            <a:ext cx="4012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Useful links</a:t>
            </a:r>
            <a:endParaRPr b="1" i="0" sz="18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8" name="Google Shape;28;p4"/>
          <p:cNvSpPr txBox="1"/>
          <p:nvPr/>
        </p:nvSpPr>
        <p:spPr>
          <a:xfrm>
            <a:off x="177375" y="3053550"/>
            <a:ext cx="4207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Each</a:t>
            </a:r>
            <a:r>
              <a:rPr b="1" i="0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 learning cycle</a:t>
            </a:r>
            <a:r>
              <a:rPr b="0" i="0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 covers several phases:</a:t>
            </a:r>
            <a:endParaRPr b="0" i="0" sz="12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9" name="Google Shape;29;p4"/>
          <p:cNvSpPr txBox="1"/>
          <p:nvPr/>
        </p:nvSpPr>
        <p:spPr>
          <a:xfrm>
            <a:off x="4825725" y="724875"/>
            <a:ext cx="4012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Advice on                                          to </a:t>
            </a:r>
            <a:r>
              <a:rPr b="0" i="0" lang="en-GB" sz="1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bring the lesson to life in your classroom and</a:t>
            </a:r>
            <a:r>
              <a:rPr b="0" i="0" lang="en-GB" sz="12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 best fit the needs of your pupils.</a:t>
            </a:r>
            <a:endParaRPr b="0" i="0" sz="12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grpSp>
        <p:nvGrpSpPr>
          <p:cNvPr id="30" name="Google Shape;30;p4"/>
          <p:cNvGrpSpPr/>
          <p:nvPr/>
        </p:nvGrpSpPr>
        <p:grpSpPr>
          <a:xfrm>
            <a:off x="2498516" y="1415817"/>
            <a:ext cx="1745271" cy="1430725"/>
            <a:chOff x="2642961" y="1644312"/>
            <a:chExt cx="1454635" cy="1195658"/>
          </a:xfrm>
        </p:grpSpPr>
        <p:pic>
          <p:nvPicPr>
            <p:cNvPr id="31" name="Google Shape;31;p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642975" y="1644312"/>
              <a:ext cx="1454621" cy="2873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pic>
        <p:pic>
          <p:nvPicPr>
            <p:cNvPr id="32" name="Google Shape;32;p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642975" y="1936215"/>
              <a:ext cx="1454618" cy="2879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pic>
        <p:pic>
          <p:nvPicPr>
            <p:cNvPr id="33" name="Google Shape;33;p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642965" y="2251391"/>
              <a:ext cx="1454621" cy="2845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pic>
        <p:pic>
          <p:nvPicPr>
            <p:cNvPr id="34" name="Google Shape;34;p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642961" y="2563206"/>
              <a:ext cx="1454620" cy="2767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pic>
      </p:grpSp>
      <p:pic>
        <p:nvPicPr>
          <p:cNvPr id="35" name="Google Shape;35;p4"/>
          <p:cNvPicPr preferRelativeResize="0"/>
          <p:nvPr/>
        </p:nvPicPr>
        <p:blipFill rotWithShape="1">
          <a:blip r:embed="rId6">
            <a:alphaModFix/>
          </a:blip>
          <a:srcRect b="5221" l="3910" r="0" t="0"/>
          <a:stretch/>
        </p:blipFill>
        <p:spPr>
          <a:xfrm>
            <a:off x="1252313" y="3417350"/>
            <a:ext cx="2057336" cy="119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46350" y="1549488"/>
            <a:ext cx="2057324" cy="116339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0 Title slide - Chemistry" showMasterSp="0">
  <p:cSld name="Title Slide 2_1_1_1_1_1_1_1_1_1">
    <p:bg>
      <p:bgPr>
        <a:solidFill>
          <a:srgbClr val="BEF2BD"/>
        </a:solid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Google Shape;308;p31"/>
          <p:cNvPicPr preferRelativeResize="0"/>
          <p:nvPr/>
        </p:nvPicPr>
        <p:blipFill rotWithShape="1">
          <a:blip r:embed="rId2">
            <a:alphaModFix/>
          </a:blip>
          <a:srcRect b="0" l="6209" r="6208" t="0"/>
          <a:stretch/>
        </p:blipFill>
        <p:spPr>
          <a:xfrm>
            <a:off x="324000" y="4008600"/>
            <a:ext cx="1117400" cy="12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56975" y="0"/>
            <a:ext cx="2987025" cy="3854074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31"/>
          <p:cNvSpPr txBox="1"/>
          <p:nvPr>
            <p:ph type="ctrTitle"/>
          </p:nvPr>
        </p:nvSpPr>
        <p:spPr>
          <a:xfrm>
            <a:off x="323850" y="810000"/>
            <a:ext cx="55020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exend"/>
              <a:buNone/>
              <a:defRPr sz="3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1" name="Google Shape;311;p31"/>
          <p:cNvSpPr txBox="1"/>
          <p:nvPr/>
        </p:nvSpPr>
        <p:spPr>
          <a:xfrm>
            <a:off x="323850" y="3781525"/>
            <a:ext cx="1860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Chemistry</a:t>
            </a:r>
            <a:endParaRPr b="1" i="0" sz="17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312" name="Google Shape;312;p31"/>
          <p:cNvSpPr txBox="1"/>
          <p:nvPr>
            <p:ph idx="1" type="subTitle"/>
          </p:nvPr>
        </p:nvSpPr>
        <p:spPr>
          <a:xfrm>
            <a:off x="890225" y="4327975"/>
            <a:ext cx="58551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None/>
              <a:defRPr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313" name="Google Shape;313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31"/>
          <p:cNvSpPr txBox="1"/>
          <p:nvPr/>
        </p:nvSpPr>
        <p:spPr>
          <a:xfrm>
            <a:off x="323850" y="4321250"/>
            <a:ext cx="52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Lexend Light"/>
                <a:ea typeface="Lexend Light"/>
                <a:cs typeface="Lexend Light"/>
                <a:sym typeface="Lexend Light"/>
              </a:rPr>
              <a:t>Unit:</a:t>
            </a:r>
            <a:endParaRPr b="0" i="0" sz="1800" u="none" cap="none" strike="noStrike">
              <a:solidFill>
                <a:srgbClr val="000000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0 Keywords (3)">
  <p:cSld name="CUSTOM_3_1"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2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7" name="Google Shape;317;p32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32"/>
          <p:cNvSpPr/>
          <p:nvPr/>
        </p:nvSpPr>
        <p:spPr>
          <a:xfrm>
            <a:off x="324000" y="114450"/>
            <a:ext cx="667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rPr>
              <a:t>Keywords</a:t>
            </a:r>
            <a:endParaRPr b="0" i="0" sz="2000" u="none" cap="none" strike="noStrike">
              <a:solidFill>
                <a:srgbClr val="28282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32"/>
          <p:cNvSpPr txBox="1"/>
          <p:nvPr>
            <p:ph idx="1" type="subTitle"/>
          </p:nvPr>
        </p:nvSpPr>
        <p:spPr>
          <a:xfrm>
            <a:off x="323994" y="993640"/>
            <a:ext cx="7215900" cy="4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b="1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20" name="Google Shape;320;p32"/>
          <p:cNvSpPr txBox="1"/>
          <p:nvPr>
            <p:ph idx="2" type="subTitle"/>
          </p:nvPr>
        </p:nvSpPr>
        <p:spPr>
          <a:xfrm>
            <a:off x="323994" y="2238730"/>
            <a:ext cx="7215900" cy="4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b="1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21" name="Google Shape;321;p32"/>
          <p:cNvSpPr txBox="1"/>
          <p:nvPr>
            <p:ph idx="3" type="subTitle"/>
          </p:nvPr>
        </p:nvSpPr>
        <p:spPr>
          <a:xfrm>
            <a:off x="323994" y="3483820"/>
            <a:ext cx="7215900" cy="4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b="1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0.1 Keywords definitions (3)">
  <p:cSld name="CUSTOM_3_1_1"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3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4" name="Google Shape;324;p33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33"/>
          <p:cNvSpPr/>
          <p:nvPr/>
        </p:nvSpPr>
        <p:spPr>
          <a:xfrm>
            <a:off x="324000" y="114450"/>
            <a:ext cx="667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rPr>
              <a:t>Keywords</a:t>
            </a:r>
            <a:endParaRPr b="0" i="0" sz="2000" u="none" cap="none" strike="noStrike">
              <a:solidFill>
                <a:srgbClr val="28282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p33"/>
          <p:cNvSpPr txBox="1"/>
          <p:nvPr>
            <p:ph idx="1" type="subTitle"/>
          </p:nvPr>
        </p:nvSpPr>
        <p:spPr>
          <a:xfrm>
            <a:off x="324000" y="993650"/>
            <a:ext cx="8496000" cy="5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None/>
              <a:defRPr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27" name="Google Shape;327;p33"/>
          <p:cNvSpPr txBox="1"/>
          <p:nvPr>
            <p:ph idx="2" type="subTitle"/>
          </p:nvPr>
        </p:nvSpPr>
        <p:spPr>
          <a:xfrm>
            <a:off x="324001" y="2238725"/>
            <a:ext cx="8496000" cy="4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None/>
              <a:defRPr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28" name="Google Shape;328;p33"/>
          <p:cNvSpPr txBox="1"/>
          <p:nvPr>
            <p:ph idx="3" type="subTitle"/>
          </p:nvPr>
        </p:nvSpPr>
        <p:spPr>
          <a:xfrm>
            <a:off x="324001" y="3483825"/>
            <a:ext cx="8496000" cy="4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None/>
              <a:defRPr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1 Keyword (4)">
  <p:cSld name="CUSTOM_27_1"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4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1" name="Google Shape;331;p34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34"/>
          <p:cNvSpPr txBox="1"/>
          <p:nvPr>
            <p:ph idx="1" type="subTitle"/>
          </p:nvPr>
        </p:nvSpPr>
        <p:spPr>
          <a:xfrm>
            <a:off x="324000" y="908475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b="1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33" name="Google Shape;333;p34"/>
          <p:cNvSpPr txBox="1"/>
          <p:nvPr>
            <p:ph idx="2" type="subTitle"/>
          </p:nvPr>
        </p:nvSpPr>
        <p:spPr>
          <a:xfrm>
            <a:off x="324000" y="1905625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b="1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34" name="Google Shape;334;p34"/>
          <p:cNvSpPr txBox="1"/>
          <p:nvPr>
            <p:ph idx="3" type="subTitle"/>
          </p:nvPr>
        </p:nvSpPr>
        <p:spPr>
          <a:xfrm>
            <a:off x="324000" y="2897675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b="1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35" name="Google Shape;335;p34"/>
          <p:cNvSpPr txBox="1"/>
          <p:nvPr>
            <p:ph idx="4" type="subTitle"/>
          </p:nvPr>
        </p:nvSpPr>
        <p:spPr>
          <a:xfrm>
            <a:off x="324000" y="3887250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b="1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200"/>
              <a:buFont typeface="Lexend"/>
              <a:buNone/>
              <a:defRPr sz="22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36" name="Google Shape;336;p34"/>
          <p:cNvSpPr/>
          <p:nvPr/>
        </p:nvSpPr>
        <p:spPr>
          <a:xfrm>
            <a:off x="324000" y="114450"/>
            <a:ext cx="667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rPr>
              <a:t>Keywords</a:t>
            </a:r>
            <a:endParaRPr b="0" i="0" sz="2000" u="none" cap="none" strike="noStrike">
              <a:solidFill>
                <a:srgbClr val="28282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1.1 Keyword definitions (4)">
  <p:cSld name="CUSTOM_27_1_2"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5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9" name="Google Shape;339;p35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35"/>
          <p:cNvSpPr txBox="1"/>
          <p:nvPr>
            <p:ph idx="1" type="subTitle"/>
          </p:nvPr>
        </p:nvSpPr>
        <p:spPr>
          <a:xfrm>
            <a:off x="324000" y="908475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41" name="Google Shape;341;p35"/>
          <p:cNvSpPr txBox="1"/>
          <p:nvPr>
            <p:ph idx="2" type="subTitle"/>
          </p:nvPr>
        </p:nvSpPr>
        <p:spPr>
          <a:xfrm>
            <a:off x="324000" y="1905625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42" name="Google Shape;342;p35"/>
          <p:cNvSpPr txBox="1"/>
          <p:nvPr>
            <p:ph idx="3" type="subTitle"/>
          </p:nvPr>
        </p:nvSpPr>
        <p:spPr>
          <a:xfrm>
            <a:off x="324000" y="2897675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43" name="Google Shape;343;p35"/>
          <p:cNvSpPr txBox="1"/>
          <p:nvPr>
            <p:ph idx="4" type="subTitle"/>
          </p:nvPr>
        </p:nvSpPr>
        <p:spPr>
          <a:xfrm>
            <a:off x="324000" y="3887250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44" name="Google Shape;344;p35"/>
          <p:cNvSpPr/>
          <p:nvPr/>
        </p:nvSpPr>
        <p:spPr>
          <a:xfrm>
            <a:off x="324000" y="114450"/>
            <a:ext cx="667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rPr>
              <a:t>Keywords</a:t>
            </a:r>
            <a:endParaRPr b="0" i="0" sz="2000" u="none" cap="none" strike="noStrike">
              <a:solidFill>
                <a:srgbClr val="28282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3 Lesson outline (2)">
  <p:cSld name="CUSTOM_3"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6"/>
          <p:cNvSpPr/>
          <p:nvPr/>
        </p:nvSpPr>
        <p:spPr>
          <a:xfrm>
            <a:off x="0" y="0"/>
            <a:ext cx="9144300" cy="48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7" name="Google Shape;347;p36"/>
          <p:cNvPicPr preferRelativeResize="0"/>
          <p:nvPr/>
        </p:nvPicPr>
        <p:blipFill rotWithShape="1">
          <a:blip r:embed="rId2">
            <a:alphaModFix/>
          </a:blip>
          <a:srcRect b="3669" l="0" r="0" t="3677"/>
          <a:stretch/>
        </p:blipFill>
        <p:spPr>
          <a:xfrm>
            <a:off x="863550" y="2926472"/>
            <a:ext cx="7439126" cy="57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36"/>
          <p:cNvPicPr preferRelativeResize="0"/>
          <p:nvPr/>
        </p:nvPicPr>
        <p:blipFill rotWithShape="1">
          <a:blip r:embed="rId3">
            <a:alphaModFix/>
          </a:blip>
          <a:srcRect b="3669" l="0" r="0" t="3677"/>
          <a:stretch/>
        </p:blipFill>
        <p:spPr>
          <a:xfrm>
            <a:off x="863550" y="1989425"/>
            <a:ext cx="7439126" cy="57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36"/>
          <p:cNvPicPr preferRelativeResize="0"/>
          <p:nvPr/>
        </p:nvPicPr>
        <p:blipFill rotWithShape="1">
          <a:blip r:embed="rId4">
            <a:alphaModFix/>
          </a:blip>
          <a:srcRect b="0" l="74623" r="0" t="0"/>
          <a:stretch/>
        </p:blipFill>
        <p:spPr>
          <a:xfrm>
            <a:off x="863550" y="1954586"/>
            <a:ext cx="145900" cy="6458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0" name="Google Shape;350;p36"/>
          <p:cNvCxnSpPr>
            <a:endCxn id="351" idx="2"/>
          </p:cNvCxnSpPr>
          <p:nvPr/>
        </p:nvCxnSpPr>
        <p:spPr>
          <a:xfrm flipH="1">
            <a:off x="645063" y="2017282"/>
            <a:ext cx="2700" cy="1480500"/>
          </a:xfrm>
          <a:prstGeom prst="straightConnector1">
            <a:avLst/>
          </a:prstGeom>
          <a:noFill/>
          <a:ln cap="flat" cmpd="sng" w="38100">
            <a:solidFill>
              <a:srgbClr val="282828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2" name="Google Shape;352;p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3482" y="1993619"/>
            <a:ext cx="563185" cy="572092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6"/>
          <p:cNvSpPr txBox="1"/>
          <p:nvPr>
            <p:ph type="title"/>
          </p:nvPr>
        </p:nvSpPr>
        <p:spPr>
          <a:xfrm>
            <a:off x="1225225" y="2090813"/>
            <a:ext cx="6852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4" name="Google Shape;354;p36"/>
          <p:cNvSpPr txBox="1"/>
          <p:nvPr>
            <p:ph idx="2" type="title"/>
          </p:nvPr>
        </p:nvSpPr>
        <p:spPr>
          <a:xfrm>
            <a:off x="1225225" y="3027088"/>
            <a:ext cx="6852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351" name="Google Shape;351;p3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63340" y="2925705"/>
            <a:ext cx="563446" cy="572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36"/>
          <p:cNvPicPr preferRelativeResize="0"/>
          <p:nvPr/>
        </p:nvPicPr>
        <p:blipFill rotWithShape="1">
          <a:blip r:embed="rId7">
            <a:alphaModFix/>
          </a:blip>
          <a:srcRect b="1709" l="0" r="0" t="1699"/>
          <a:stretch/>
        </p:blipFill>
        <p:spPr>
          <a:xfrm>
            <a:off x="-12" y="481650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36"/>
          <p:cNvSpPr txBox="1"/>
          <p:nvPr/>
        </p:nvSpPr>
        <p:spPr>
          <a:xfrm>
            <a:off x="324000" y="112500"/>
            <a:ext cx="2304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Lesson outline</a:t>
            </a:r>
            <a:endParaRPr b="1" i="0" sz="20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357" name="Google Shape;357;p36"/>
          <p:cNvSpPr txBox="1"/>
          <p:nvPr>
            <p:ph idx="3" type="title"/>
          </p:nvPr>
        </p:nvSpPr>
        <p:spPr>
          <a:xfrm>
            <a:off x="324000" y="657600"/>
            <a:ext cx="574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None/>
              <a:defRPr b="0" sz="18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3 Lesson outline (4)">
  <p:cSld name="CUSTOM_4"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" name="Google Shape;359;p37"/>
          <p:cNvPicPr preferRelativeResize="0"/>
          <p:nvPr/>
        </p:nvPicPr>
        <p:blipFill rotWithShape="1">
          <a:blip r:embed="rId2">
            <a:alphaModFix/>
          </a:blip>
          <a:srcRect b="4438" l="0" r="0" t="4428"/>
          <a:stretch/>
        </p:blipFill>
        <p:spPr>
          <a:xfrm>
            <a:off x="863550" y="3146932"/>
            <a:ext cx="7439125" cy="563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37"/>
          <p:cNvPicPr preferRelativeResize="0"/>
          <p:nvPr/>
        </p:nvPicPr>
        <p:blipFill rotWithShape="1">
          <a:blip r:embed="rId3">
            <a:alphaModFix/>
          </a:blip>
          <a:srcRect b="0" l="74623" r="0" t="0"/>
          <a:stretch/>
        </p:blipFill>
        <p:spPr>
          <a:xfrm>
            <a:off x="863550" y="3105610"/>
            <a:ext cx="145900" cy="64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37"/>
          <p:cNvPicPr preferRelativeResize="0"/>
          <p:nvPr/>
        </p:nvPicPr>
        <p:blipFill rotWithShape="1">
          <a:blip r:embed="rId4">
            <a:alphaModFix/>
          </a:blip>
          <a:srcRect b="4395" l="0" r="0" t="4387"/>
          <a:stretch/>
        </p:blipFill>
        <p:spPr>
          <a:xfrm>
            <a:off x="863550" y="3971358"/>
            <a:ext cx="7439126" cy="563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37"/>
          <p:cNvPicPr preferRelativeResize="0"/>
          <p:nvPr/>
        </p:nvPicPr>
        <p:blipFill rotWithShape="1">
          <a:blip r:embed="rId3">
            <a:alphaModFix/>
          </a:blip>
          <a:srcRect b="0" l="74623" r="0" t="0"/>
          <a:stretch/>
        </p:blipFill>
        <p:spPr>
          <a:xfrm>
            <a:off x="863550" y="3939648"/>
            <a:ext cx="145900" cy="64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37"/>
          <p:cNvPicPr preferRelativeResize="0"/>
          <p:nvPr/>
        </p:nvPicPr>
        <p:blipFill rotWithShape="1">
          <a:blip r:embed="rId5">
            <a:alphaModFix/>
          </a:blip>
          <a:srcRect b="3669" l="0" r="0" t="3677"/>
          <a:stretch/>
        </p:blipFill>
        <p:spPr>
          <a:xfrm>
            <a:off x="863550" y="2292191"/>
            <a:ext cx="7439126" cy="572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37"/>
          <p:cNvPicPr preferRelativeResize="0"/>
          <p:nvPr/>
        </p:nvPicPr>
        <p:blipFill rotWithShape="1">
          <a:blip r:embed="rId3">
            <a:alphaModFix/>
          </a:blip>
          <a:srcRect b="0" l="74623" r="0" t="0"/>
          <a:stretch/>
        </p:blipFill>
        <p:spPr>
          <a:xfrm>
            <a:off x="863550" y="2265998"/>
            <a:ext cx="145900" cy="64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37"/>
          <p:cNvPicPr preferRelativeResize="0"/>
          <p:nvPr/>
        </p:nvPicPr>
        <p:blipFill rotWithShape="1">
          <a:blip r:embed="rId6">
            <a:alphaModFix/>
          </a:blip>
          <a:srcRect b="3669" l="0" r="0" t="3677"/>
          <a:stretch/>
        </p:blipFill>
        <p:spPr>
          <a:xfrm>
            <a:off x="863550" y="1457950"/>
            <a:ext cx="7439126" cy="572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37"/>
          <p:cNvPicPr preferRelativeResize="0"/>
          <p:nvPr/>
        </p:nvPicPr>
        <p:blipFill rotWithShape="1">
          <a:blip r:embed="rId3">
            <a:alphaModFix/>
          </a:blip>
          <a:srcRect b="0" l="74623" r="0" t="0"/>
          <a:stretch/>
        </p:blipFill>
        <p:spPr>
          <a:xfrm>
            <a:off x="863550" y="1423110"/>
            <a:ext cx="145900" cy="6458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7" name="Google Shape;367;p37"/>
          <p:cNvCxnSpPr/>
          <p:nvPr/>
        </p:nvCxnSpPr>
        <p:spPr>
          <a:xfrm>
            <a:off x="647802" y="1725234"/>
            <a:ext cx="600" cy="2679900"/>
          </a:xfrm>
          <a:prstGeom prst="straightConnector1">
            <a:avLst/>
          </a:prstGeom>
          <a:noFill/>
          <a:ln cap="flat" cmpd="sng" w="38100">
            <a:solidFill>
              <a:srgbClr val="282828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8" name="Google Shape;368;p3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66079" y="3134650"/>
            <a:ext cx="563446" cy="572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3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63357" y="1462166"/>
            <a:ext cx="563185" cy="572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3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63340" y="2287588"/>
            <a:ext cx="563446" cy="57207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37"/>
          <p:cNvSpPr txBox="1"/>
          <p:nvPr>
            <p:ph type="title"/>
          </p:nvPr>
        </p:nvSpPr>
        <p:spPr>
          <a:xfrm>
            <a:off x="1224600" y="1466663"/>
            <a:ext cx="6850800" cy="56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72" name="Google Shape;372;p37"/>
          <p:cNvSpPr txBox="1"/>
          <p:nvPr>
            <p:ph idx="2" type="title"/>
          </p:nvPr>
        </p:nvSpPr>
        <p:spPr>
          <a:xfrm>
            <a:off x="1224600" y="2285700"/>
            <a:ext cx="6850800" cy="57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73" name="Google Shape;373;p37"/>
          <p:cNvSpPr txBox="1"/>
          <p:nvPr>
            <p:ph idx="3" type="title"/>
          </p:nvPr>
        </p:nvSpPr>
        <p:spPr>
          <a:xfrm>
            <a:off x="1224600" y="3160338"/>
            <a:ext cx="6850800" cy="53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74" name="Google Shape;374;p37"/>
          <p:cNvSpPr txBox="1"/>
          <p:nvPr>
            <p:ph idx="4" type="title"/>
          </p:nvPr>
        </p:nvSpPr>
        <p:spPr>
          <a:xfrm>
            <a:off x="1224600" y="3971414"/>
            <a:ext cx="6850800" cy="56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375" name="Google Shape;375;p3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63341" y="3969363"/>
            <a:ext cx="563446" cy="572077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37"/>
          <p:cNvSpPr/>
          <p:nvPr/>
        </p:nvSpPr>
        <p:spPr>
          <a:xfrm>
            <a:off x="0" y="0"/>
            <a:ext cx="9144300" cy="48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7" name="Google Shape;377;p37"/>
          <p:cNvPicPr preferRelativeResize="0"/>
          <p:nvPr/>
        </p:nvPicPr>
        <p:blipFill rotWithShape="1">
          <a:blip r:embed="rId11">
            <a:alphaModFix/>
          </a:blip>
          <a:srcRect b="1709" l="0" r="0" t="1699"/>
          <a:stretch/>
        </p:blipFill>
        <p:spPr>
          <a:xfrm>
            <a:off x="-12" y="481650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37"/>
          <p:cNvSpPr txBox="1"/>
          <p:nvPr/>
        </p:nvSpPr>
        <p:spPr>
          <a:xfrm>
            <a:off x="324000" y="112500"/>
            <a:ext cx="2304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Lesson outline</a:t>
            </a:r>
            <a:endParaRPr b="1" i="0" sz="20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379" name="Google Shape;379;p37"/>
          <p:cNvSpPr txBox="1"/>
          <p:nvPr>
            <p:ph idx="5" type="title"/>
          </p:nvPr>
        </p:nvSpPr>
        <p:spPr>
          <a:xfrm>
            <a:off x="324000" y="657600"/>
            <a:ext cx="574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None/>
              <a:defRPr b="0" sz="18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0 Explanation blank - pink ">
  <p:cSld name="TITLE_AND_TWO_COLUMNS_1_1_6_2_1_1"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" name="Google Shape;381;p38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38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38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384" name="Google Shape;384;p38"/>
          <p:cNvSpPr txBox="1"/>
          <p:nvPr/>
        </p:nvSpPr>
        <p:spPr>
          <a:xfrm>
            <a:off x="8209250" y="438760"/>
            <a:ext cx="9351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rPr>
              <a:t>Explanation</a:t>
            </a:r>
            <a:endParaRPr b="1" i="0" sz="900" u="none" cap="none" strike="noStrike">
              <a:solidFill>
                <a:srgbClr val="FAEAF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385" name="Google Shape;385;p38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386" name="Google Shape;386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26950" y="-562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1 I do We do - purple">
  <p:cSld name="TITLE_AND_TWO_COLUMNS_1_1_9_2_2">
    <p:bg>
      <p:bgPr>
        <a:solidFill>
          <a:srgbClr val="F3EEFB"/>
        </a:solidFill>
      </p:bgPr>
    </p:bg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9"/>
          <p:cNvSpPr/>
          <p:nvPr/>
        </p:nvSpPr>
        <p:spPr>
          <a:xfrm>
            <a:off x="0" y="18750"/>
            <a:ext cx="45723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9" name="Google Shape;389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0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39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9"/>
          <p:cNvSpPr txBox="1"/>
          <p:nvPr>
            <p:ph idx="1" type="subTitle"/>
          </p:nvPr>
        </p:nvSpPr>
        <p:spPr>
          <a:xfrm>
            <a:off x="337825" y="810000"/>
            <a:ext cx="3982200" cy="4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392" name="Google Shape;392;p39"/>
          <p:cNvSpPr txBox="1"/>
          <p:nvPr>
            <p:ph idx="2" type="subTitle"/>
          </p:nvPr>
        </p:nvSpPr>
        <p:spPr>
          <a:xfrm>
            <a:off x="4824000" y="810000"/>
            <a:ext cx="3982200" cy="4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393" name="Google Shape;393;p39"/>
          <p:cNvSpPr txBox="1"/>
          <p:nvPr>
            <p:ph type="title"/>
          </p:nvPr>
        </p:nvSpPr>
        <p:spPr>
          <a:xfrm>
            <a:off x="324000" y="0"/>
            <a:ext cx="74505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394" name="Google Shape;394;p39"/>
          <p:cNvGrpSpPr/>
          <p:nvPr/>
        </p:nvGrpSpPr>
        <p:grpSpPr>
          <a:xfrm>
            <a:off x="7834231" y="1285"/>
            <a:ext cx="828900" cy="576065"/>
            <a:chOff x="7801496" y="1285"/>
            <a:chExt cx="828900" cy="576065"/>
          </a:xfrm>
        </p:grpSpPr>
        <p:pic>
          <p:nvPicPr>
            <p:cNvPr id="395" name="Google Shape;395;p3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966096" y="1285"/>
              <a:ext cx="499700" cy="4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6" name="Google Shape;396;p39"/>
            <p:cNvSpPr txBox="1"/>
            <p:nvPr/>
          </p:nvSpPr>
          <p:spPr>
            <a:xfrm>
              <a:off x="7801496" y="438750"/>
              <a:ext cx="828900" cy="1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GB" sz="900" u="none" cap="none" strike="noStrike">
                  <a:solidFill>
                    <a:srgbClr val="EBEDFE"/>
                  </a:solidFill>
                  <a:latin typeface="Lexend"/>
                  <a:ea typeface="Lexend"/>
                  <a:cs typeface="Lexend"/>
                  <a:sym typeface="Lexend"/>
                </a:rPr>
                <a:t>Explanation</a:t>
              </a:r>
              <a:endParaRPr b="1" i="0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397" name="Google Shape;397;p39"/>
          <p:cNvGrpSpPr/>
          <p:nvPr/>
        </p:nvGrpSpPr>
        <p:grpSpPr>
          <a:xfrm>
            <a:off x="8635663" y="1285"/>
            <a:ext cx="499700" cy="576065"/>
            <a:chOff x="8635663" y="1285"/>
            <a:chExt cx="499700" cy="576065"/>
          </a:xfrm>
        </p:grpSpPr>
        <p:pic>
          <p:nvPicPr>
            <p:cNvPr id="398" name="Google Shape;398;p3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635663" y="1285"/>
              <a:ext cx="499700" cy="4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9" name="Google Shape;399;p39"/>
            <p:cNvSpPr txBox="1"/>
            <p:nvPr/>
          </p:nvSpPr>
          <p:spPr>
            <a:xfrm>
              <a:off x="8662913" y="438750"/>
              <a:ext cx="445200" cy="1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GB" sz="900" u="none" cap="none" strike="noStrike">
                  <a:solidFill>
                    <a:srgbClr val="EBEDFE"/>
                  </a:solidFill>
                  <a:latin typeface="Lexend"/>
                  <a:ea typeface="Lexend"/>
                  <a:cs typeface="Lexend"/>
                  <a:sym typeface="Lexend"/>
                </a:rPr>
                <a:t>Check</a:t>
              </a:r>
              <a:endParaRPr b="1" i="0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1 I do We do - jade">
  <p:cSld name="TITLE_AND_TWO_COLUMNS_1_1_9_2_2_1_1">
    <p:bg>
      <p:bgPr>
        <a:solidFill>
          <a:srgbClr val="E6F2F2"/>
        </a:solidFill>
      </p:bgPr>
    </p:bg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0"/>
          <p:cNvSpPr/>
          <p:nvPr/>
        </p:nvSpPr>
        <p:spPr>
          <a:xfrm>
            <a:off x="0" y="18750"/>
            <a:ext cx="45723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2" name="Google Shape;402;p40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40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40"/>
          <p:cNvSpPr txBox="1"/>
          <p:nvPr>
            <p:ph idx="1" type="subTitle"/>
          </p:nvPr>
        </p:nvSpPr>
        <p:spPr>
          <a:xfrm>
            <a:off x="337825" y="810000"/>
            <a:ext cx="3982200" cy="4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05" name="Google Shape;405;p40"/>
          <p:cNvSpPr txBox="1"/>
          <p:nvPr>
            <p:ph idx="2" type="subTitle"/>
          </p:nvPr>
        </p:nvSpPr>
        <p:spPr>
          <a:xfrm>
            <a:off x="4824000" y="810000"/>
            <a:ext cx="3982200" cy="4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06" name="Google Shape;406;p40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407" name="Google Shape;407;p40"/>
          <p:cNvGrpSpPr/>
          <p:nvPr/>
        </p:nvGrpSpPr>
        <p:grpSpPr>
          <a:xfrm>
            <a:off x="7834231" y="1285"/>
            <a:ext cx="828900" cy="576065"/>
            <a:chOff x="7801496" y="1285"/>
            <a:chExt cx="828900" cy="576065"/>
          </a:xfrm>
        </p:grpSpPr>
        <p:pic>
          <p:nvPicPr>
            <p:cNvPr id="408" name="Google Shape;408;p4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966096" y="1285"/>
              <a:ext cx="499700" cy="4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9" name="Google Shape;409;p40"/>
            <p:cNvSpPr txBox="1"/>
            <p:nvPr/>
          </p:nvSpPr>
          <p:spPr>
            <a:xfrm>
              <a:off x="7801496" y="438750"/>
              <a:ext cx="828900" cy="1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GB" sz="900" u="none" cap="none" strike="noStrike">
                  <a:solidFill>
                    <a:srgbClr val="E6F2F2"/>
                  </a:solidFill>
                  <a:latin typeface="Lexend"/>
                  <a:ea typeface="Lexend"/>
                  <a:cs typeface="Lexend"/>
                  <a:sym typeface="Lexend"/>
                </a:rPr>
                <a:t>Explanation</a:t>
              </a:r>
              <a:endParaRPr b="1" i="0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410" name="Google Shape;410;p40"/>
          <p:cNvGrpSpPr/>
          <p:nvPr/>
        </p:nvGrpSpPr>
        <p:grpSpPr>
          <a:xfrm>
            <a:off x="8635663" y="1285"/>
            <a:ext cx="499700" cy="576065"/>
            <a:chOff x="8635663" y="1285"/>
            <a:chExt cx="499700" cy="576065"/>
          </a:xfrm>
        </p:grpSpPr>
        <p:pic>
          <p:nvPicPr>
            <p:cNvPr id="411" name="Google Shape;411;p4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635663" y="1285"/>
              <a:ext cx="499700" cy="4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2" name="Google Shape;412;p40"/>
            <p:cNvSpPr txBox="1"/>
            <p:nvPr/>
          </p:nvSpPr>
          <p:spPr>
            <a:xfrm>
              <a:off x="8662913" y="438750"/>
              <a:ext cx="445200" cy="1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GB" sz="900" u="none" cap="none" strike="noStrike">
                  <a:solidFill>
                    <a:srgbClr val="E6F2F2"/>
                  </a:solidFill>
                  <a:latin typeface="Lexend"/>
                  <a:ea typeface="Lexend"/>
                  <a:cs typeface="Lexend"/>
                  <a:sym typeface="Lexend"/>
                </a:rPr>
                <a:t>Check</a:t>
              </a:r>
              <a:endParaRPr b="1" i="0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1 Outcome">
  <p:cSld name="CUSTOM_5">
    <p:bg>
      <p:bgPr>
        <a:solidFill>
          <a:srgbClr val="BEF2BD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3225" y="1388370"/>
            <a:ext cx="7945600" cy="2919776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/>
          <p:nvPr/>
        </p:nvSpPr>
        <p:spPr>
          <a:xfrm>
            <a:off x="325207" y="454765"/>
            <a:ext cx="457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GB" sz="2800" u="none" cap="none" strike="noStrike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Outcome</a:t>
            </a:r>
            <a:endParaRPr b="1" i="0" sz="2800" u="none" cap="none" strike="noStrike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0" name="Google Shape;40;p5"/>
          <p:cNvSpPr txBox="1"/>
          <p:nvPr>
            <p:ph idx="1" type="subTitle"/>
          </p:nvPr>
        </p:nvSpPr>
        <p:spPr>
          <a:xfrm>
            <a:off x="585575" y="1463950"/>
            <a:ext cx="7351200" cy="276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1 I do We do - blue">
  <p:cSld name="TITLE_AND_TWO_COLUMNS_1_1_9_2_3">
    <p:bg>
      <p:bgPr>
        <a:solidFill>
          <a:srgbClr val="EBEDFE"/>
        </a:solidFill>
      </p:bgPr>
    </p:bg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41"/>
          <p:cNvSpPr/>
          <p:nvPr/>
        </p:nvSpPr>
        <p:spPr>
          <a:xfrm>
            <a:off x="0" y="18750"/>
            <a:ext cx="4572300" cy="5124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5" name="Google Shape;415;p41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41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41"/>
          <p:cNvSpPr txBox="1"/>
          <p:nvPr>
            <p:ph idx="1" type="subTitle"/>
          </p:nvPr>
        </p:nvSpPr>
        <p:spPr>
          <a:xfrm>
            <a:off x="337825" y="810000"/>
            <a:ext cx="3982200" cy="4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18" name="Google Shape;418;p41"/>
          <p:cNvSpPr txBox="1"/>
          <p:nvPr>
            <p:ph idx="2" type="subTitle"/>
          </p:nvPr>
        </p:nvSpPr>
        <p:spPr>
          <a:xfrm>
            <a:off x="4824000" y="810000"/>
            <a:ext cx="3982200" cy="4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19" name="Google Shape;419;p41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420" name="Google Shape;420;p41"/>
          <p:cNvGrpSpPr/>
          <p:nvPr/>
        </p:nvGrpSpPr>
        <p:grpSpPr>
          <a:xfrm>
            <a:off x="7834231" y="1285"/>
            <a:ext cx="828900" cy="576065"/>
            <a:chOff x="7801496" y="1285"/>
            <a:chExt cx="828900" cy="576065"/>
          </a:xfrm>
        </p:grpSpPr>
        <p:pic>
          <p:nvPicPr>
            <p:cNvPr id="421" name="Google Shape;421;p4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966096" y="1285"/>
              <a:ext cx="499700" cy="4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2" name="Google Shape;422;p41"/>
            <p:cNvSpPr txBox="1"/>
            <p:nvPr/>
          </p:nvSpPr>
          <p:spPr>
            <a:xfrm>
              <a:off x="7801496" y="438750"/>
              <a:ext cx="828900" cy="1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GB" sz="900" u="none" cap="none" strike="noStrike">
                  <a:solidFill>
                    <a:srgbClr val="E6F2F2"/>
                  </a:solidFill>
                  <a:latin typeface="Lexend"/>
                  <a:ea typeface="Lexend"/>
                  <a:cs typeface="Lexend"/>
                  <a:sym typeface="Lexend"/>
                </a:rPr>
                <a:t>Explanation</a:t>
              </a:r>
              <a:endParaRPr b="1" i="0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423" name="Google Shape;423;p41"/>
          <p:cNvGrpSpPr/>
          <p:nvPr/>
        </p:nvGrpSpPr>
        <p:grpSpPr>
          <a:xfrm>
            <a:off x="8635663" y="1285"/>
            <a:ext cx="499700" cy="576065"/>
            <a:chOff x="8635663" y="1285"/>
            <a:chExt cx="499700" cy="576065"/>
          </a:xfrm>
        </p:grpSpPr>
        <p:pic>
          <p:nvPicPr>
            <p:cNvPr id="424" name="Google Shape;424;p4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635663" y="1285"/>
              <a:ext cx="499700" cy="4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5" name="Google Shape;425;p41"/>
            <p:cNvSpPr txBox="1"/>
            <p:nvPr/>
          </p:nvSpPr>
          <p:spPr>
            <a:xfrm>
              <a:off x="8662913" y="438750"/>
              <a:ext cx="445200" cy="1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GB" sz="900" u="none" cap="none" strike="noStrike">
                  <a:solidFill>
                    <a:srgbClr val="E6F2F2"/>
                  </a:solidFill>
                  <a:latin typeface="Lexend"/>
                  <a:ea typeface="Lexend"/>
                  <a:cs typeface="Lexend"/>
                  <a:sym typeface="Lexend"/>
                </a:rPr>
                <a:t>Check</a:t>
              </a:r>
              <a:endParaRPr b="1" i="0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1 I do We do - pink">
  <p:cSld name="TITLE_AND_TWO_COLUMNS_1_1_9_2_2_1_1_1">
    <p:bg>
      <p:bgPr>
        <a:solidFill>
          <a:srgbClr val="FAEAF6"/>
        </a:solidFill>
      </p:bgPr>
    </p:bg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42"/>
          <p:cNvSpPr/>
          <p:nvPr/>
        </p:nvSpPr>
        <p:spPr>
          <a:xfrm>
            <a:off x="0" y="18750"/>
            <a:ext cx="45723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8" name="Google Shape;428;p42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42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42"/>
          <p:cNvSpPr txBox="1"/>
          <p:nvPr>
            <p:ph idx="1" type="subTitle"/>
          </p:nvPr>
        </p:nvSpPr>
        <p:spPr>
          <a:xfrm>
            <a:off x="337825" y="810000"/>
            <a:ext cx="3982200" cy="4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31" name="Google Shape;431;p42"/>
          <p:cNvSpPr txBox="1"/>
          <p:nvPr>
            <p:ph idx="2" type="subTitle"/>
          </p:nvPr>
        </p:nvSpPr>
        <p:spPr>
          <a:xfrm>
            <a:off x="4824000" y="810000"/>
            <a:ext cx="3982200" cy="4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32" name="Google Shape;432;p42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433" name="Google Shape;433;p42"/>
          <p:cNvGrpSpPr/>
          <p:nvPr/>
        </p:nvGrpSpPr>
        <p:grpSpPr>
          <a:xfrm>
            <a:off x="7834231" y="1285"/>
            <a:ext cx="828900" cy="576065"/>
            <a:chOff x="7801496" y="1285"/>
            <a:chExt cx="828900" cy="576065"/>
          </a:xfrm>
        </p:grpSpPr>
        <p:pic>
          <p:nvPicPr>
            <p:cNvPr id="434" name="Google Shape;434;p4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966096" y="1285"/>
              <a:ext cx="499700" cy="4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5" name="Google Shape;435;p42"/>
            <p:cNvSpPr txBox="1"/>
            <p:nvPr/>
          </p:nvSpPr>
          <p:spPr>
            <a:xfrm>
              <a:off x="7801496" y="438750"/>
              <a:ext cx="828900" cy="1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GB" sz="900" u="none" cap="none" strike="noStrike">
                  <a:solidFill>
                    <a:srgbClr val="FAEAF6"/>
                  </a:solidFill>
                  <a:latin typeface="Lexend"/>
                  <a:ea typeface="Lexend"/>
                  <a:cs typeface="Lexend"/>
                  <a:sym typeface="Lexend"/>
                </a:rPr>
                <a:t>Explanation</a:t>
              </a:r>
              <a:endParaRPr b="1" i="0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436" name="Google Shape;436;p42"/>
          <p:cNvGrpSpPr/>
          <p:nvPr/>
        </p:nvGrpSpPr>
        <p:grpSpPr>
          <a:xfrm>
            <a:off x="8635663" y="1285"/>
            <a:ext cx="499700" cy="576065"/>
            <a:chOff x="8635663" y="1285"/>
            <a:chExt cx="499700" cy="576065"/>
          </a:xfrm>
        </p:grpSpPr>
        <p:pic>
          <p:nvPicPr>
            <p:cNvPr id="437" name="Google Shape;437;p4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635663" y="1285"/>
              <a:ext cx="499700" cy="4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8" name="Google Shape;438;p42"/>
            <p:cNvSpPr txBox="1"/>
            <p:nvPr/>
          </p:nvSpPr>
          <p:spPr>
            <a:xfrm>
              <a:off x="8662913" y="438750"/>
              <a:ext cx="445200" cy="1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GB" sz="900" u="none" cap="none" strike="noStrike">
                  <a:solidFill>
                    <a:srgbClr val="FAEAF6"/>
                  </a:solidFill>
                  <a:latin typeface="Lexend"/>
                  <a:ea typeface="Lexend"/>
                  <a:cs typeface="Lexend"/>
                  <a:sym typeface="Lexend"/>
                </a:rPr>
                <a:t>Check</a:t>
              </a:r>
              <a:endParaRPr b="1" i="0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2 CfU true/false justify - jade">
  <p:cSld name="TITLE_AND_TWO_COLUMNS_1_1_9_1_3_1_1_1">
    <p:bg>
      <p:bgPr>
        <a:solidFill>
          <a:srgbClr val="E6F2F2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" name="Google Shape;440;p43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43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43"/>
          <p:cNvSpPr txBox="1"/>
          <p:nvPr/>
        </p:nvSpPr>
        <p:spPr>
          <a:xfrm>
            <a:off x="3025325" y="1839875"/>
            <a:ext cx="1289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True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43" name="Google Shape;443;p43"/>
          <p:cNvSpPr txBox="1"/>
          <p:nvPr/>
        </p:nvSpPr>
        <p:spPr>
          <a:xfrm>
            <a:off x="5431100" y="1817150"/>
            <a:ext cx="1060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False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44" name="Google Shape;444;p43"/>
          <p:cNvSpPr txBox="1"/>
          <p:nvPr/>
        </p:nvSpPr>
        <p:spPr>
          <a:xfrm>
            <a:off x="324000" y="2623800"/>
            <a:ext cx="3968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Justify your answer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45" name="Google Shape;445;p43"/>
          <p:cNvSpPr txBox="1"/>
          <p:nvPr>
            <p:ph idx="1" type="subTitle"/>
          </p:nvPr>
        </p:nvSpPr>
        <p:spPr>
          <a:xfrm>
            <a:off x="324000" y="1080000"/>
            <a:ext cx="67224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46" name="Google Shape;446;p43"/>
          <p:cNvSpPr txBox="1"/>
          <p:nvPr/>
        </p:nvSpPr>
        <p:spPr>
          <a:xfrm>
            <a:off x="324000" y="660750"/>
            <a:ext cx="21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True or false?</a:t>
            </a:r>
            <a:r>
              <a:rPr b="0" i="0" lang="en-GB" sz="2400" u="none" cap="none" strike="noStrike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rPr>
              <a:t> </a:t>
            </a:r>
            <a:endParaRPr b="0" i="0" sz="2400" u="none" cap="none" strike="noStrike">
              <a:solidFill>
                <a:schemeClr val="dk1"/>
              </a:solidFill>
              <a:latin typeface="ABeeZee"/>
              <a:ea typeface="ABeeZee"/>
              <a:cs typeface="ABeeZee"/>
              <a:sym typeface="ABeeZee"/>
            </a:endParaRPr>
          </a:p>
        </p:txBody>
      </p:sp>
      <p:pic>
        <p:nvPicPr>
          <p:cNvPr id="447" name="Google Shape;447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43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49" name="Google Shape;449;p43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50" name="Google Shape;450;p43"/>
          <p:cNvSpPr txBox="1"/>
          <p:nvPr>
            <p:ph idx="2" type="subTitle"/>
          </p:nvPr>
        </p:nvSpPr>
        <p:spPr>
          <a:xfrm>
            <a:off x="980575" y="3196113"/>
            <a:ext cx="74526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51" name="Google Shape;451;p43"/>
          <p:cNvSpPr txBox="1"/>
          <p:nvPr>
            <p:ph idx="3" type="subTitle"/>
          </p:nvPr>
        </p:nvSpPr>
        <p:spPr>
          <a:xfrm>
            <a:off x="980575" y="4040345"/>
            <a:ext cx="74526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452" name="Google Shape;452;p43"/>
          <p:cNvGrpSpPr/>
          <p:nvPr/>
        </p:nvGrpSpPr>
        <p:grpSpPr>
          <a:xfrm>
            <a:off x="324128" y="3139463"/>
            <a:ext cx="457200" cy="457200"/>
            <a:chOff x="1020916" y="1442088"/>
            <a:chExt cx="457200" cy="457200"/>
          </a:xfrm>
        </p:grpSpPr>
        <p:pic>
          <p:nvPicPr>
            <p:cNvPr id="453" name="Google Shape;453;p4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4" name="Google Shape;454;p43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455" name="Google Shape;455;p43"/>
          <p:cNvGrpSpPr/>
          <p:nvPr/>
        </p:nvGrpSpPr>
        <p:grpSpPr>
          <a:xfrm>
            <a:off x="324128" y="3987825"/>
            <a:ext cx="457200" cy="457200"/>
            <a:chOff x="1020916" y="1442088"/>
            <a:chExt cx="457200" cy="457200"/>
          </a:xfrm>
        </p:grpSpPr>
        <p:pic>
          <p:nvPicPr>
            <p:cNvPr id="456" name="Google Shape;456;p4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7" name="Google Shape;457;p43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pic>
        <p:nvPicPr>
          <p:cNvPr id="458" name="Google Shape;458;p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429763" y="1780516"/>
            <a:ext cx="457425" cy="4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p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23988" y="1780516"/>
            <a:ext cx="457425" cy="4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43"/>
          <p:cNvSpPr txBox="1"/>
          <p:nvPr/>
        </p:nvSpPr>
        <p:spPr>
          <a:xfrm>
            <a:off x="2454488" y="187061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</a:t>
            </a:r>
            <a:endParaRPr b="1" i="0" sz="18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61" name="Google Shape;461;p43"/>
          <p:cNvSpPr txBox="1"/>
          <p:nvPr/>
        </p:nvSpPr>
        <p:spPr>
          <a:xfrm>
            <a:off x="4848713" y="187061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F</a:t>
            </a:r>
            <a:endParaRPr b="1" i="0" sz="18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2 CfU true/false justify - blue">
  <p:cSld name="TITLE_AND_TWO_COLUMNS_1_1_9_1_3_2">
    <p:bg>
      <p:bgPr>
        <a:solidFill>
          <a:srgbClr val="EBEDFE"/>
        </a:solidFill>
      </p:bgPr>
    </p:bg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3" name="Google Shape;463;p44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44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44"/>
          <p:cNvSpPr txBox="1"/>
          <p:nvPr/>
        </p:nvSpPr>
        <p:spPr>
          <a:xfrm>
            <a:off x="3025325" y="1839875"/>
            <a:ext cx="1289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True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66" name="Google Shape;466;p44"/>
          <p:cNvSpPr txBox="1"/>
          <p:nvPr/>
        </p:nvSpPr>
        <p:spPr>
          <a:xfrm>
            <a:off x="5431100" y="1817150"/>
            <a:ext cx="1060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False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67" name="Google Shape;467;p44"/>
          <p:cNvSpPr txBox="1"/>
          <p:nvPr/>
        </p:nvSpPr>
        <p:spPr>
          <a:xfrm>
            <a:off x="324000" y="2623800"/>
            <a:ext cx="3968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Justify your answer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68" name="Google Shape;468;p44"/>
          <p:cNvSpPr txBox="1"/>
          <p:nvPr>
            <p:ph idx="1" type="subTitle"/>
          </p:nvPr>
        </p:nvSpPr>
        <p:spPr>
          <a:xfrm>
            <a:off x="324000" y="1080000"/>
            <a:ext cx="67224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69" name="Google Shape;469;p44"/>
          <p:cNvSpPr txBox="1"/>
          <p:nvPr/>
        </p:nvSpPr>
        <p:spPr>
          <a:xfrm>
            <a:off x="324000" y="660750"/>
            <a:ext cx="21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True or false?</a:t>
            </a:r>
            <a:r>
              <a:rPr b="0" i="0" lang="en-GB" sz="2400" u="none" cap="none" strike="noStrike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rPr>
              <a:t> </a:t>
            </a:r>
            <a:endParaRPr b="0" i="0" sz="2400" u="none" cap="none" strike="noStrike">
              <a:solidFill>
                <a:schemeClr val="dk1"/>
              </a:solidFill>
              <a:latin typeface="ABeeZee"/>
              <a:ea typeface="ABeeZee"/>
              <a:cs typeface="ABeeZee"/>
              <a:sym typeface="ABeeZee"/>
            </a:endParaRPr>
          </a:p>
        </p:txBody>
      </p:sp>
      <p:pic>
        <p:nvPicPr>
          <p:cNvPr id="470" name="Google Shape;470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44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72" name="Google Shape;472;p44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73" name="Google Shape;473;p44"/>
          <p:cNvSpPr txBox="1"/>
          <p:nvPr>
            <p:ph idx="2" type="subTitle"/>
          </p:nvPr>
        </p:nvSpPr>
        <p:spPr>
          <a:xfrm>
            <a:off x="980575" y="3196113"/>
            <a:ext cx="74526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74" name="Google Shape;474;p44"/>
          <p:cNvSpPr txBox="1"/>
          <p:nvPr>
            <p:ph idx="3" type="subTitle"/>
          </p:nvPr>
        </p:nvSpPr>
        <p:spPr>
          <a:xfrm>
            <a:off x="980575" y="4040345"/>
            <a:ext cx="74526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475" name="Google Shape;475;p44"/>
          <p:cNvGrpSpPr/>
          <p:nvPr/>
        </p:nvGrpSpPr>
        <p:grpSpPr>
          <a:xfrm>
            <a:off x="324128" y="3139463"/>
            <a:ext cx="457200" cy="457200"/>
            <a:chOff x="1020916" y="1442088"/>
            <a:chExt cx="457200" cy="457200"/>
          </a:xfrm>
        </p:grpSpPr>
        <p:pic>
          <p:nvPicPr>
            <p:cNvPr id="476" name="Google Shape;476;p4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7" name="Google Shape;477;p44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478" name="Google Shape;478;p44"/>
          <p:cNvGrpSpPr/>
          <p:nvPr/>
        </p:nvGrpSpPr>
        <p:grpSpPr>
          <a:xfrm>
            <a:off x="324128" y="3987825"/>
            <a:ext cx="457200" cy="457200"/>
            <a:chOff x="1020916" y="1442088"/>
            <a:chExt cx="457200" cy="457200"/>
          </a:xfrm>
        </p:grpSpPr>
        <p:pic>
          <p:nvPicPr>
            <p:cNvPr id="479" name="Google Shape;479;p4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80" name="Google Shape;480;p44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pic>
        <p:nvPicPr>
          <p:cNvPr id="481" name="Google Shape;481;p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429763" y="1780516"/>
            <a:ext cx="457425" cy="4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2" name="Google Shape;482;p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23988" y="1780516"/>
            <a:ext cx="457425" cy="4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483" name="Google Shape;483;p44"/>
          <p:cNvSpPr txBox="1"/>
          <p:nvPr/>
        </p:nvSpPr>
        <p:spPr>
          <a:xfrm>
            <a:off x="2454488" y="187061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</a:t>
            </a:r>
            <a:endParaRPr b="1" i="0" sz="18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84" name="Google Shape;484;p44"/>
          <p:cNvSpPr txBox="1"/>
          <p:nvPr/>
        </p:nvSpPr>
        <p:spPr>
          <a:xfrm>
            <a:off x="4848713" y="187061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F</a:t>
            </a:r>
            <a:endParaRPr b="1" i="0" sz="18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2 CfU true/false justify - pink">
  <p:cSld name="TITLE_AND_TWO_COLUMNS_1_1_9_1_3_1_1_1_1">
    <p:bg>
      <p:bgPr>
        <a:solidFill>
          <a:srgbClr val="FAEAF6"/>
        </a:solidFill>
      </p:bgPr>
    </p:bg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6" name="Google Shape;486;p45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45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45"/>
          <p:cNvSpPr txBox="1"/>
          <p:nvPr/>
        </p:nvSpPr>
        <p:spPr>
          <a:xfrm>
            <a:off x="3025325" y="1839875"/>
            <a:ext cx="1289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True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89" name="Google Shape;489;p45"/>
          <p:cNvSpPr txBox="1"/>
          <p:nvPr/>
        </p:nvSpPr>
        <p:spPr>
          <a:xfrm>
            <a:off x="5431100" y="1817150"/>
            <a:ext cx="1060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False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90" name="Google Shape;490;p45"/>
          <p:cNvSpPr txBox="1"/>
          <p:nvPr/>
        </p:nvSpPr>
        <p:spPr>
          <a:xfrm>
            <a:off x="324000" y="2623800"/>
            <a:ext cx="3968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Justify your answer</a:t>
            </a:r>
            <a:endParaRPr b="1" i="0" sz="22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91" name="Google Shape;491;p45"/>
          <p:cNvSpPr txBox="1"/>
          <p:nvPr>
            <p:ph idx="1" type="subTitle"/>
          </p:nvPr>
        </p:nvSpPr>
        <p:spPr>
          <a:xfrm>
            <a:off x="324000" y="1080000"/>
            <a:ext cx="67224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92" name="Google Shape;492;p45"/>
          <p:cNvSpPr txBox="1"/>
          <p:nvPr/>
        </p:nvSpPr>
        <p:spPr>
          <a:xfrm>
            <a:off x="324000" y="660750"/>
            <a:ext cx="21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True or false?</a:t>
            </a:r>
            <a:r>
              <a:rPr b="0" i="0" lang="en-GB" sz="2400" u="none" cap="none" strike="noStrike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rPr>
              <a:t> </a:t>
            </a:r>
            <a:endParaRPr b="0" i="0" sz="2400" u="none" cap="none" strike="noStrike">
              <a:solidFill>
                <a:schemeClr val="dk1"/>
              </a:solidFill>
              <a:latin typeface="ABeeZee"/>
              <a:ea typeface="ABeeZee"/>
              <a:cs typeface="ABeeZee"/>
              <a:sym typeface="ABeeZee"/>
            </a:endParaRPr>
          </a:p>
        </p:txBody>
      </p:sp>
      <p:pic>
        <p:nvPicPr>
          <p:cNvPr id="493" name="Google Shape;493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45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FAEAF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95" name="Google Shape;495;p45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96" name="Google Shape;496;p45"/>
          <p:cNvSpPr txBox="1"/>
          <p:nvPr>
            <p:ph idx="2" type="subTitle"/>
          </p:nvPr>
        </p:nvSpPr>
        <p:spPr>
          <a:xfrm>
            <a:off x="980575" y="3196113"/>
            <a:ext cx="74526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497" name="Google Shape;497;p45"/>
          <p:cNvSpPr txBox="1"/>
          <p:nvPr>
            <p:ph idx="3" type="subTitle"/>
          </p:nvPr>
        </p:nvSpPr>
        <p:spPr>
          <a:xfrm>
            <a:off x="980575" y="4040345"/>
            <a:ext cx="74526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498" name="Google Shape;498;p45"/>
          <p:cNvGrpSpPr/>
          <p:nvPr/>
        </p:nvGrpSpPr>
        <p:grpSpPr>
          <a:xfrm>
            <a:off x="324128" y="3139463"/>
            <a:ext cx="457200" cy="457200"/>
            <a:chOff x="1020916" y="1442088"/>
            <a:chExt cx="457200" cy="457200"/>
          </a:xfrm>
        </p:grpSpPr>
        <p:pic>
          <p:nvPicPr>
            <p:cNvPr id="499" name="Google Shape;499;p4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00" name="Google Shape;500;p4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01" name="Google Shape;501;p45"/>
          <p:cNvGrpSpPr/>
          <p:nvPr/>
        </p:nvGrpSpPr>
        <p:grpSpPr>
          <a:xfrm>
            <a:off x="324128" y="3987825"/>
            <a:ext cx="457200" cy="457200"/>
            <a:chOff x="1020916" y="1442088"/>
            <a:chExt cx="457200" cy="457200"/>
          </a:xfrm>
        </p:grpSpPr>
        <p:pic>
          <p:nvPicPr>
            <p:cNvPr id="502" name="Google Shape;502;p4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03" name="Google Shape;503;p4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pic>
        <p:nvPicPr>
          <p:cNvPr id="504" name="Google Shape;504;p4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429763" y="1780516"/>
            <a:ext cx="457425" cy="4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5" name="Google Shape;505;p4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23988" y="1780516"/>
            <a:ext cx="457425" cy="4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506" name="Google Shape;506;p45"/>
          <p:cNvSpPr txBox="1"/>
          <p:nvPr/>
        </p:nvSpPr>
        <p:spPr>
          <a:xfrm>
            <a:off x="2454488" y="187061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</a:t>
            </a:r>
            <a:endParaRPr b="1" i="0" sz="18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07" name="Google Shape;507;p45"/>
          <p:cNvSpPr txBox="1"/>
          <p:nvPr/>
        </p:nvSpPr>
        <p:spPr>
          <a:xfrm>
            <a:off x="4848713" y="187061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F</a:t>
            </a:r>
            <a:endParaRPr b="1" i="0" sz="18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3 CfU 3 options - purple">
  <p:cSld name="TITLE_AND_TWO_COLUMNS_1_1_7_1">
    <p:bg>
      <p:bgPr>
        <a:solidFill>
          <a:srgbClr val="F3EEFB"/>
        </a:solidFill>
      </p:bgPr>
    </p:bg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9" name="Google Shape;509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p46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46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512" name="Google Shape;512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p46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14" name="Google Shape;514;p46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15" name="Google Shape;515;p46"/>
          <p:cNvSpPr txBox="1"/>
          <p:nvPr>
            <p:ph idx="1" type="subTitle"/>
          </p:nvPr>
        </p:nvSpPr>
        <p:spPr>
          <a:xfrm>
            <a:off x="1034425" y="18377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16" name="Google Shape;516;p46"/>
          <p:cNvSpPr txBox="1"/>
          <p:nvPr>
            <p:ph idx="3" type="subTitle"/>
          </p:nvPr>
        </p:nvSpPr>
        <p:spPr>
          <a:xfrm>
            <a:off x="1034425" y="27942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17" name="Google Shape;517;p46"/>
          <p:cNvSpPr txBox="1"/>
          <p:nvPr>
            <p:ph idx="4" type="subTitle"/>
          </p:nvPr>
        </p:nvSpPr>
        <p:spPr>
          <a:xfrm>
            <a:off x="1034425" y="37669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518" name="Google Shape;518;p46"/>
          <p:cNvGrpSpPr/>
          <p:nvPr/>
        </p:nvGrpSpPr>
        <p:grpSpPr>
          <a:xfrm>
            <a:off x="323653" y="1804438"/>
            <a:ext cx="457200" cy="457200"/>
            <a:chOff x="1020916" y="1442088"/>
            <a:chExt cx="457200" cy="457200"/>
          </a:xfrm>
        </p:grpSpPr>
        <p:pic>
          <p:nvPicPr>
            <p:cNvPr id="519" name="Google Shape;519;p4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0" name="Google Shape;520;p46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21" name="Google Shape;521;p46"/>
          <p:cNvGrpSpPr/>
          <p:nvPr/>
        </p:nvGrpSpPr>
        <p:grpSpPr>
          <a:xfrm>
            <a:off x="323653" y="2766575"/>
            <a:ext cx="457200" cy="457200"/>
            <a:chOff x="1020916" y="1442088"/>
            <a:chExt cx="457200" cy="457200"/>
          </a:xfrm>
        </p:grpSpPr>
        <p:pic>
          <p:nvPicPr>
            <p:cNvPr id="522" name="Google Shape;522;p4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3" name="Google Shape;523;p46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24" name="Google Shape;524;p46"/>
          <p:cNvGrpSpPr/>
          <p:nvPr/>
        </p:nvGrpSpPr>
        <p:grpSpPr>
          <a:xfrm>
            <a:off x="323641" y="3729038"/>
            <a:ext cx="457200" cy="457200"/>
            <a:chOff x="1020916" y="1442088"/>
            <a:chExt cx="457200" cy="457200"/>
          </a:xfrm>
        </p:grpSpPr>
        <p:pic>
          <p:nvPicPr>
            <p:cNvPr id="525" name="Google Shape;525;p4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6" name="Google Shape;526;p46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3 CfU 3 options - purple 1">
  <p:cSld name="TITLE_AND_TWO_COLUMNS_1_1_7_1_1">
    <p:bg>
      <p:bgPr>
        <a:solidFill>
          <a:srgbClr val="F3EEFB"/>
        </a:solidFill>
      </p:bgPr>
    </p:bg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8" name="Google Shape;528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47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p47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531" name="Google Shape;531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32" name="Google Shape;532;p47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33" name="Google Shape;533;p47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4" name="Google Shape;534;p47"/>
          <p:cNvSpPr txBox="1"/>
          <p:nvPr>
            <p:ph idx="1" type="subTitle"/>
          </p:nvPr>
        </p:nvSpPr>
        <p:spPr>
          <a:xfrm>
            <a:off x="1034425" y="18377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35" name="Google Shape;535;p47"/>
          <p:cNvSpPr txBox="1"/>
          <p:nvPr>
            <p:ph idx="3" type="subTitle"/>
          </p:nvPr>
        </p:nvSpPr>
        <p:spPr>
          <a:xfrm>
            <a:off x="1034425" y="27942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36" name="Google Shape;536;p47"/>
          <p:cNvSpPr txBox="1"/>
          <p:nvPr>
            <p:ph idx="4" type="subTitle"/>
          </p:nvPr>
        </p:nvSpPr>
        <p:spPr>
          <a:xfrm>
            <a:off x="1034425" y="37669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537" name="Google Shape;537;p47"/>
          <p:cNvGrpSpPr/>
          <p:nvPr/>
        </p:nvGrpSpPr>
        <p:grpSpPr>
          <a:xfrm>
            <a:off x="323653" y="1804438"/>
            <a:ext cx="457200" cy="457200"/>
            <a:chOff x="1020916" y="1442088"/>
            <a:chExt cx="457200" cy="457200"/>
          </a:xfrm>
        </p:grpSpPr>
        <p:pic>
          <p:nvPicPr>
            <p:cNvPr id="538" name="Google Shape;538;p4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39" name="Google Shape;539;p47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40" name="Google Shape;540;p47"/>
          <p:cNvGrpSpPr/>
          <p:nvPr/>
        </p:nvGrpSpPr>
        <p:grpSpPr>
          <a:xfrm>
            <a:off x="323653" y="2766575"/>
            <a:ext cx="457200" cy="457200"/>
            <a:chOff x="1020916" y="1442088"/>
            <a:chExt cx="457200" cy="457200"/>
          </a:xfrm>
        </p:grpSpPr>
        <p:pic>
          <p:nvPicPr>
            <p:cNvPr id="541" name="Google Shape;541;p4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2" name="Google Shape;542;p47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43" name="Google Shape;543;p47"/>
          <p:cNvGrpSpPr/>
          <p:nvPr/>
        </p:nvGrpSpPr>
        <p:grpSpPr>
          <a:xfrm>
            <a:off x="323641" y="3729038"/>
            <a:ext cx="457200" cy="457200"/>
            <a:chOff x="1020916" y="1442088"/>
            <a:chExt cx="457200" cy="457200"/>
          </a:xfrm>
        </p:grpSpPr>
        <p:pic>
          <p:nvPicPr>
            <p:cNvPr id="544" name="Google Shape;544;p4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5" name="Google Shape;545;p47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3 CfU 3 options - jade">
  <p:cSld name="TITLE_AND_TWO_COLUMNS_1_1_7_1_1_1">
    <p:bg>
      <p:bgPr>
        <a:solidFill>
          <a:srgbClr val="E6F2F2"/>
        </a:solidFill>
      </p:bgPr>
    </p:bg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7" name="Google Shape;547;p48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548" name="Google Shape;548;p48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9" name="Google Shape;549;p48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550" name="Google Shape;550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51" name="Google Shape;551;p48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52" name="Google Shape;552;p48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53" name="Google Shape;553;p48"/>
          <p:cNvSpPr txBox="1"/>
          <p:nvPr>
            <p:ph idx="1" type="subTitle"/>
          </p:nvPr>
        </p:nvSpPr>
        <p:spPr>
          <a:xfrm>
            <a:off x="1034425" y="18377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54" name="Google Shape;554;p48"/>
          <p:cNvSpPr txBox="1"/>
          <p:nvPr>
            <p:ph idx="3" type="subTitle"/>
          </p:nvPr>
        </p:nvSpPr>
        <p:spPr>
          <a:xfrm>
            <a:off x="1034425" y="27942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55" name="Google Shape;555;p48"/>
          <p:cNvSpPr txBox="1"/>
          <p:nvPr>
            <p:ph idx="4" type="subTitle"/>
          </p:nvPr>
        </p:nvSpPr>
        <p:spPr>
          <a:xfrm>
            <a:off x="1034425" y="37669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556" name="Google Shape;556;p48"/>
          <p:cNvGrpSpPr/>
          <p:nvPr/>
        </p:nvGrpSpPr>
        <p:grpSpPr>
          <a:xfrm>
            <a:off x="323653" y="1804438"/>
            <a:ext cx="457200" cy="457200"/>
            <a:chOff x="1020916" y="1442088"/>
            <a:chExt cx="457200" cy="457200"/>
          </a:xfrm>
        </p:grpSpPr>
        <p:pic>
          <p:nvPicPr>
            <p:cNvPr id="557" name="Google Shape;557;p4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58" name="Google Shape;558;p48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59" name="Google Shape;559;p48"/>
          <p:cNvGrpSpPr/>
          <p:nvPr/>
        </p:nvGrpSpPr>
        <p:grpSpPr>
          <a:xfrm>
            <a:off x="323653" y="2766575"/>
            <a:ext cx="457200" cy="457200"/>
            <a:chOff x="1020916" y="1442088"/>
            <a:chExt cx="457200" cy="457200"/>
          </a:xfrm>
        </p:grpSpPr>
        <p:pic>
          <p:nvPicPr>
            <p:cNvPr id="560" name="Google Shape;560;p4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1" name="Google Shape;561;p48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62" name="Google Shape;562;p48"/>
          <p:cNvGrpSpPr/>
          <p:nvPr/>
        </p:nvGrpSpPr>
        <p:grpSpPr>
          <a:xfrm>
            <a:off x="323641" y="3729038"/>
            <a:ext cx="457200" cy="457200"/>
            <a:chOff x="1020916" y="1442088"/>
            <a:chExt cx="457200" cy="457200"/>
          </a:xfrm>
        </p:grpSpPr>
        <p:pic>
          <p:nvPicPr>
            <p:cNvPr id="563" name="Google Shape;563;p4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4" name="Google Shape;564;p48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3 CfU 3 options - blue">
  <p:cSld name="TITLE_AND_TWO_COLUMNS_1_1_7_2">
    <p:bg>
      <p:bgPr>
        <a:solidFill>
          <a:srgbClr val="EBEDFE"/>
        </a:solidFill>
      </p:bgPr>
    </p:bg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6" name="Google Shape;566;p49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Google Shape;567;p49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p49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569" name="Google Shape;569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70" name="Google Shape;570;p49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71" name="Google Shape;571;p49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72" name="Google Shape;572;p49"/>
          <p:cNvSpPr txBox="1"/>
          <p:nvPr>
            <p:ph idx="1" type="subTitle"/>
          </p:nvPr>
        </p:nvSpPr>
        <p:spPr>
          <a:xfrm>
            <a:off x="1034425" y="18377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73" name="Google Shape;573;p49"/>
          <p:cNvSpPr txBox="1"/>
          <p:nvPr>
            <p:ph idx="3" type="subTitle"/>
          </p:nvPr>
        </p:nvSpPr>
        <p:spPr>
          <a:xfrm>
            <a:off x="1034425" y="27942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74" name="Google Shape;574;p49"/>
          <p:cNvSpPr txBox="1"/>
          <p:nvPr>
            <p:ph idx="4" type="subTitle"/>
          </p:nvPr>
        </p:nvSpPr>
        <p:spPr>
          <a:xfrm>
            <a:off x="1034425" y="37669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575" name="Google Shape;575;p49"/>
          <p:cNvGrpSpPr/>
          <p:nvPr/>
        </p:nvGrpSpPr>
        <p:grpSpPr>
          <a:xfrm>
            <a:off x="323653" y="1804438"/>
            <a:ext cx="457200" cy="457200"/>
            <a:chOff x="1020916" y="1442088"/>
            <a:chExt cx="457200" cy="457200"/>
          </a:xfrm>
        </p:grpSpPr>
        <p:pic>
          <p:nvPicPr>
            <p:cNvPr id="576" name="Google Shape;576;p4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77" name="Google Shape;577;p4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78" name="Google Shape;578;p49"/>
          <p:cNvGrpSpPr/>
          <p:nvPr/>
        </p:nvGrpSpPr>
        <p:grpSpPr>
          <a:xfrm>
            <a:off x="323653" y="2766575"/>
            <a:ext cx="457200" cy="457200"/>
            <a:chOff x="1020916" y="1442088"/>
            <a:chExt cx="457200" cy="457200"/>
          </a:xfrm>
        </p:grpSpPr>
        <p:pic>
          <p:nvPicPr>
            <p:cNvPr id="579" name="Google Shape;579;p4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0" name="Google Shape;580;p4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81" name="Google Shape;581;p49"/>
          <p:cNvGrpSpPr/>
          <p:nvPr/>
        </p:nvGrpSpPr>
        <p:grpSpPr>
          <a:xfrm>
            <a:off x="323641" y="3729038"/>
            <a:ext cx="457200" cy="457200"/>
            <a:chOff x="1020916" y="1442088"/>
            <a:chExt cx="457200" cy="457200"/>
          </a:xfrm>
        </p:grpSpPr>
        <p:pic>
          <p:nvPicPr>
            <p:cNvPr id="582" name="Google Shape;582;p4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3" name="Google Shape;583;p4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3 CfU 3 options - pink">
  <p:cSld name="TITLE_AND_TWO_COLUMNS_1_1_7_1_1_1_1">
    <p:bg>
      <p:bgPr>
        <a:solidFill>
          <a:srgbClr val="FAEAF6"/>
        </a:solidFill>
      </p:bgPr>
    </p:bg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" name="Google Shape;585;p50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p50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50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588" name="Google Shape;588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p50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FAEAF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90" name="Google Shape;590;p50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91" name="Google Shape;591;p50"/>
          <p:cNvSpPr txBox="1"/>
          <p:nvPr>
            <p:ph idx="1" type="subTitle"/>
          </p:nvPr>
        </p:nvSpPr>
        <p:spPr>
          <a:xfrm>
            <a:off x="1034425" y="18377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92" name="Google Shape;592;p50"/>
          <p:cNvSpPr txBox="1"/>
          <p:nvPr>
            <p:ph idx="3" type="subTitle"/>
          </p:nvPr>
        </p:nvSpPr>
        <p:spPr>
          <a:xfrm>
            <a:off x="1034425" y="27942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593" name="Google Shape;593;p50"/>
          <p:cNvSpPr txBox="1"/>
          <p:nvPr>
            <p:ph idx="4" type="subTitle"/>
          </p:nvPr>
        </p:nvSpPr>
        <p:spPr>
          <a:xfrm>
            <a:off x="1034425" y="37669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594" name="Google Shape;594;p50"/>
          <p:cNvGrpSpPr/>
          <p:nvPr/>
        </p:nvGrpSpPr>
        <p:grpSpPr>
          <a:xfrm>
            <a:off x="323653" y="1804438"/>
            <a:ext cx="457200" cy="457200"/>
            <a:chOff x="1020916" y="1442088"/>
            <a:chExt cx="457200" cy="457200"/>
          </a:xfrm>
        </p:grpSpPr>
        <p:pic>
          <p:nvPicPr>
            <p:cNvPr id="595" name="Google Shape;595;p5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96" name="Google Shape;596;p50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597" name="Google Shape;597;p50"/>
          <p:cNvGrpSpPr/>
          <p:nvPr/>
        </p:nvGrpSpPr>
        <p:grpSpPr>
          <a:xfrm>
            <a:off x="323653" y="2766575"/>
            <a:ext cx="457200" cy="457200"/>
            <a:chOff x="1020916" y="1442088"/>
            <a:chExt cx="457200" cy="457200"/>
          </a:xfrm>
        </p:grpSpPr>
        <p:pic>
          <p:nvPicPr>
            <p:cNvPr id="598" name="Google Shape;598;p5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99" name="Google Shape;599;p50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00" name="Google Shape;600;p50"/>
          <p:cNvGrpSpPr/>
          <p:nvPr/>
        </p:nvGrpSpPr>
        <p:grpSpPr>
          <a:xfrm>
            <a:off x="323641" y="3729038"/>
            <a:ext cx="457200" cy="457200"/>
            <a:chOff x="1020916" y="1442088"/>
            <a:chExt cx="457200" cy="457200"/>
          </a:xfrm>
        </p:grpSpPr>
        <p:pic>
          <p:nvPicPr>
            <p:cNvPr id="601" name="Google Shape;601;p5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02" name="Google Shape;602;p50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2 Keywords (5)">
  <p:cSld name="CUSTOM_27_1_1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Google Shape;43;p6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6"/>
          <p:cNvSpPr txBox="1"/>
          <p:nvPr>
            <p:ph idx="1" type="subTitle"/>
          </p:nvPr>
        </p:nvSpPr>
        <p:spPr>
          <a:xfrm>
            <a:off x="324000" y="744038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b="1"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45" name="Google Shape;45;p6"/>
          <p:cNvSpPr txBox="1"/>
          <p:nvPr>
            <p:ph idx="2" type="subTitle"/>
          </p:nvPr>
        </p:nvSpPr>
        <p:spPr>
          <a:xfrm>
            <a:off x="324000" y="1588788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b="1"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3" type="subTitle"/>
          </p:nvPr>
        </p:nvSpPr>
        <p:spPr>
          <a:xfrm>
            <a:off x="324000" y="2428437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b="1"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47" name="Google Shape;47;p6"/>
          <p:cNvSpPr txBox="1"/>
          <p:nvPr>
            <p:ph idx="4" type="subTitle"/>
          </p:nvPr>
        </p:nvSpPr>
        <p:spPr>
          <a:xfrm>
            <a:off x="324000" y="3265613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b="1"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48" name="Google Shape;48;p6"/>
          <p:cNvSpPr txBox="1"/>
          <p:nvPr>
            <p:ph idx="5" type="subTitle"/>
          </p:nvPr>
        </p:nvSpPr>
        <p:spPr>
          <a:xfrm>
            <a:off x="324000" y="4103813"/>
            <a:ext cx="72159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b="1"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49" name="Google Shape;49;p6"/>
          <p:cNvSpPr/>
          <p:nvPr/>
        </p:nvSpPr>
        <p:spPr>
          <a:xfrm>
            <a:off x="324000" y="114450"/>
            <a:ext cx="667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rPr>
              <a:t>Keywords</a:t>
            </a:r>
            <a:endParaRPr b="0" i="0" sz="2000" u="none" cap="none" strike="noStrike">
              <a:solidFill>
                <a:srgbClr val="28282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4 CfU 4 options - purple">
  <p:cSld name="TITLE_AND_TWO_COLUMNS_1_1_8_1">
    <p:bg>
      <p:bgPr>
        <a:solidFill>
          <a:srgbClr val="F3EEFB"/>
        </a:solidFill>
      </p:bgPr>
    </p:bg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" name="Google Shape;604;p5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605" name="Google Shape;605;p51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51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607" name="Google Shape;607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08" name="Google Shape;608;p51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09" name="Google Shape;609;p51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0" name="Google Shape;610;p51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611" name="Google Shape;611;p51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612" name="Google Shape;612;p51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613" name="Google Shape;613;p51"/>
          <p:cNvSpPr txBox="1"/>
          <p:nvPr>
            <p:ph idx="5" type="subTitle"/>
          </p:nvPr>
        </p:nvSpPr>
        <p:spPr>
          <a:xfrm>
            <a:off x="1034425" y="4113837"/>
            <a:ext cx="75066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614" name="Google Shape;614;p51"/>
          <p:cNvGrpSpPr/>
          <p:nvPr/>
        </p:nvGrpSpPr>
        <p:grpSpPr>
          <a:xfrm>
            <a:off x="323653" y="1652038"/>
            <a:ext cx="457200" cy="457200"/>
            <a:chOff x="1020916" y="1442088"/>
            <a:chExt cx="457200" cy="457200"/>
          </a:xfrm>
        </p:grpSpPr>
        <p:pic>
          <p:nvPicPr>
            <p:cNvPr id="615" name="Google Shape;615;p5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16" name="Google Shape;616;p51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17" name="Google Shape;617;p51"/>
          <p:cNvGrpSpPr/>
          <p:nvPr/>
        </p:nvGrpSpPr>
        <p:grpSpPr>
          <a:xfrm>
            <a:off x="323653" y="2461775"/>
            <a:ext cx="457200" cy="457200"/>
            <a:chOff x="1020916" y="1442088"/>
            <a:chExt cx="457200" cy="457200"/>
          </a:xfrm>
        </p:grpSpPr>
        <p:pic>
          <p:nvPicPr>
            <p:cNvPr id="618" name="Google Shape;618;p5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19" name="Google Shape;619;p51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20" name="Google Shape;620;p51"/>
          <p:cNvGrpSpPr/>
          <p:nvPr/>
        </p:nvGrpSpPr>
        <p:grpSpPr>
          <a:xfrm>
            <a:off x="323641" y="3271838"/>
            <a:ext cx="457200" cy="457200"/>
            <a:chOff x="1020916" y="1442088"/>
            <a:chExt cx="457200" cy="457200"/>
          </a:xfrm>
        </p:grpSpPr>
        <p:pic>
          <p:nvPicPr>
            <p:cNvPr id="621" name="Google Shape;621;p5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22" name="Google Shape;622;p51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23" name="Google Shape;623;p51"/>
          <p:cNvGrpSpPr/>
          <p:nvPr/>
        </p:nvGrpSpPr>
        <p:grpSpPr>
          <a:xfrm>
            <a:off x="323641" y="4081763"/>
            <a:ext cx="457200" cy="457200"/>
            <a:chOff x="1020916" y="1442088"/>
            <a:chExt cx="457200" cy="457200"/>
          </a:xfrm>
        </p:grpSpPr>
        <p:pic>
          <p:nvPicPr>
            <p:cNvPr id="624" name="Google Shape;624;p5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25" name="Google Shape;625;p51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d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4 CfU 4 options - pink">
  <p:cSld name="TITLE_AND_TWO_COLUMNS_1_1_8_1_1_1_1">
    <p:bg>
      <p:bgPr>
        <a:solidFill>
          <a:srgbClr val="FAEAF6"/>
        </a:solidFill>
      </p:bgPr>
    </p:bg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7" name="Google Shape;627;p52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628" name="Google Shape;628;p52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9" name="Google Shape;629;p52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630" name="Google Shape;630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31" name="Google Shape;631;p52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FAEAF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32" name="Google Shape;632;p52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3" name="Google Shape;633;p52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634" name="Google Shape;634;p52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635" name="Google Shape;635;p52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sp>
        <p:nvSpPr>
          <p:cNvPr id="636" name="Google Shape;636;p52"/>
          <p:cNvSpPr txBox="1"/>
          <p:nvPr>
            <p:ph idx="5" type="subTitle"/>
          </p:nvPr>
        </p:nvSpPr>
        <p:spPr>
          <a:xfrm>
            <a:off x="1034425" y="4113837"/>
            <a:ext cx="75066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637" name="Google Shape;637;p52"/>
          <p:cNvGrpSpPr/>
          <p:nvPr/>
        </p:nvGrpSpPr>
        <p:grpSpPr>
          <a:xfrm>
            <a:off x="323653" y="1652038"/>
            <a:ext cx="457200" cy="457200"/>
            <a:chOff x="1020916" y="1442088"/>
            <a:chExt cx="457200" cy="457200"/>
          </a:xfrm>
        </p:grpSpPr>
        <p:pic>
          <p:nvPicPr>
            <p:cNvPr id="638" name="Google Shape;638;p5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9" name="Google Shape;639;p52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40" name="Google Shape;640;p52"/>
          <p:cNvGrpSpPr/>
          <p:nvPr/>
        </p:nvGrpSpPr>
        <p:grpSpPr>
          <a:xfrm>
            <a:off x="323653" y="2461775"/>
            <a:ext cx="457200" cy="457200"/>
            <a:chOff x="1020916" y="1442088"/>
            <a:chExt cx="457200" cy="457200"/>
          </a:xfrm>
        </p:grpSpPr>
        <p:pic>
          <p:nvPicPr>
            <p:cNvPr id="641" name="Google Shape;641;p5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2" name="Google Shape;642;p52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43" name="Google Shape;643;p52"/>
          <p:cNvGrpSpPr/>
          <p:nvPr/>
        </p:nvGrpSpPr>
        <p:grpSpPr>
          <a:xfrm>
            <a:off x="323641" y="3271838"/>
            <a:ext cx="457200" cy="457200"/>
            <a:chOff x="1020916" y="1442088"/>
            <a:chExt cx="457200" cy="457200"/>
          </a:xfrm>
        </p:grpSpPr>
        <p:pic>
          <p:nvPicPr>
            <p:cNvPr id="644" name="Google Shape;644;p5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5" name="Google Shape;645;p52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46" name="Google Shape;646;p52"/>
          <p:cNvGrpSpPr/>
          <p:nvPr/>
        </p:nvGrpSpPr>
        <p:grpSpPr>
          <a:xfrm>
            <a:off x="323641" y="4081763"/>
            <a:ext cx="457200" cy="457200"/>
            <a:chOff x="1020916" y="1442088"/>
            <a:chExt cx="457200" cy="457200"/>
          </a:xfrm>
        </p:grpSpPr>
        <p:pic>
          <p:nvPicPr>
            <p:cNvPr id="647" name="Google Shape;647;p5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8" name="Google Shape;648;p52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d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5 CfU 3 image options - purple">
  <p:cSld name="TITLE_AND_TWO_COLUMNS_1_1_7_1_1_2">
    <p:bg>
      <p:bgPr>
        <a:solidFill>
          <a:srgbClr val="F3EEFB"/>
        </a:solidFill>
      </p:bgPr>
    </p:bg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0" name="Google Shape;650;p5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651" name="Google Shape;651;p53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2" name="Google Shape;652;p53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653" name="Google Shape;653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54" name="Google Shape;654;p53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55" name="Google Shape;655;p53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56" name="Google Shape;656;p53"/>
          <p:cNvSpPr/>
          <p:nvPr>
            <p:ph idx="3" type="pic"/>
          </p:nvPr>
        </p:nvSpPr>
        <p:spPr>
          <a:xfrm>
            <a:off x="3240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657" name="Google Shape;657;p53"/>
          <p:cNvSpPr/>
          <p:nvPr>
            <p:ph idx="4" type="pic"/>
          </p:nvPr>
        </p:nvSpPr>
        <p:spPr>
          <a:xfrm>
            <a:off x="62568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658" name="Google Shape;658;p53"/>
          <p:cNvSpPr/>
          <p:nvPr>
            <p:ph idx="5" type="pic"/>
          </p:nvPr>
        </p:nvSpPr>
        <p:spPr>
          <a:xfrm>
            <a:off x="32943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659" name="Google Shape;659;p53"/>
          <p:cNvGrpSpPr/>
          <p:nvPr/>
        </p:nvGrpSpPr>
        <p:grpSpPr>
          <a:xfrm>
            <a:off x="1381028" y="4148538"/>
            <a:ext cx="457200" cy="457200"/>
            <a:chOff x="1020916" y="1442088"/>
            <a:chExt cx="457200" cy="457200"/>
          </a:xfrm>
        </p:grpSpPr>
        <p:pic>
          <p:nvPicPr>
            <p:cNvPr id="660" name="Google Shape;660;p5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1" name="Google Shape;661;p53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62" name="Google Shape;662;p53"/>
          <p:cNvGrpSpPr/>
          <p:nvPr/>
        </p:nvGrpSpPr>
        <p:grpSpPr>
          <a:xfrm>
            <a:off x="4331066" y="4148550"/>
            <a:ext cx="457200" cy="457200"/>
            <a:chOff x="1020916" y="1442088"/>
            <a:chExt cx="457200" cy="457200"/>
          </a:xfrm>
        </p:grpSpPr>
        <p:pic>
          <p:nvPicPr>
            <p:cNvPr id="663" name="Google Shape;663;p5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4" name="Google Shape;664;p53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65" name="Google Shape;665;p53"/>
          <p:cNvGrpSpPr/>
          <p:nvPr/>
        </p:nvGrpSpPr>
        <p:grpSpPr>
          <a:xfrm>
            <a:off x="7305791" y="4148538"/>
            <a:ext cx="457200" cy="457200"/>
            <a:chOff x="1020916" y="1442088"/>
            <a:chExt cx="457200" cy="457200"/>
          </a:xfrm>
        </p:grpSpPr>
        <p:pic>
          <p:nvPicPr>
            <p:cNvPr id="666" name="Google Shape;666;p5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7" name="Google Shape;667;p53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5 CfU 3 image options - jade">
  <p:cSld name="TITLE_AND_TWO_COLUMNS_1_1_7_1_1_1_2">
    <p:bg>
      <p:bgPr>
        <a:solidFill>
          <a:srgbClr val="E6F2F2"/>
        </a:solidFill>
      </p:bgPr>
    </p:bg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9" name="Google Shape;669;p54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670" name="Google Shape;670;p54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1" name="Google Shape;671;p54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672" name="Google Shape;672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73" name="Google Shape;673;p54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74" name="Google Shape;674;p54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5" name="Google Shape;675;p54"/>
          <p:cNvSpPr/>
          <p:nvPr>
            <p:ph idx="3" type="pic"/>
          </p:nvPr>
        </p:nvSpPr>
        <p:spPr>
          <a:xfrm>
            <a:off x="3240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676" name="Google Shape;676;p54"/>
          <p:cNvSpPr/>
          <p:nvPr>
            <p:ph idx="4" type="pic"/>
          </p:nvPr>
        </p:nvSpPr>
        <p:spPr>
          <a:xfrm>
            <a:off x="62568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677" name="Google Shape;677;p54"/>
          <p:cNvSpPr/>
          <p:nvPr>
            <p:ph idx="5" type="pic"/>
          </p:nvPr>
        </p:nvSpPr>
        <p:spPr>
          <a:xfrm>
            <a:off x="32943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678" name="Google Shape;678;p54"/>
          <p:cNvGrpSpPr/>
          <p:nvPr/>
        </p:nvGrpSpPr>
        <p:grpSpPr>
          <a:xfrm>
            <a:off x="1381028" y="4148538"/>
            <a:ext cx="457200" cy="457200"/>
            <a:chOff x="1020916" y="1442088"/>
            <a:chExt cx="457200" cy="457200"/>
          </a:xfrm>
        </p:grpSpPr>
        <p:pic>
          <p:nvPicPr>
            <p:cNvPr id="679" name="Google Shape;679;p5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0" name="Google Shape;680;p54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81" name="Google Shape;681;p54"/>
          <p:cNvGrpSpPr/>
          <p:nvPr/>
        </p:nvGrpSpPr>
        <p:grpSpPr>
          <a:xfrm>
            <a:off x="4331066" y="4148550"/>
            <a:ext cx="457200" cy="457200"/>
            <a:chOff x="1020916" y="1442088"/>
            <a:chExt cx="457200" cy="457200"/>
          </a:xfrm>
        </p:grpSpPr>
        <p:pic>
          <p:nvPicPr>
            <p:cNvPr id="682" name="Google Shape;682;p5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3" name="Google Shape;683;p54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684" name="Google Shape;684;p54"/>
          <p:cNvGrpSpPr/>
          <p:nvPr/>
        </p:nvGrpSpPr>
        <p:grpSpPr>
          <a:xfrm>
            <a:off x="7305791" y="4148538"/>
            <a:ext cx="457200" cy="457200"/>
            <a:chOff x="1020916" y="1442088"/>
            <a:chExt cx="457200" cy="457200"/>
          </a:xfrm>
        </p:grpSpPr>
        <p:pic>
          <p:nvPicPr>
            <p:cNvPr id="685" name="Google Shape;685;p5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6" name="Google Shape;686;p54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5 CfU 3  image options - blue ">
  <p:cSld name="TITLE_AND_TWO_COLUMNS_1_1_7_2_1">
    <p:bg>
      <p:bgPr>
        <a:solidFill>
          <a:srgbClr val="EBEDFE"/>
        </a:solidFill>
      </p:bgPr>
    </p:bg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8" name="Google Shape;688;p55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689" name="Google Shape;689;p55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0" name="Google Shape;690;p55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691" name="Google Shape;691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92" name="Google Shape;692;p55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93" name="Google Shape;693;p55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94" name="Google Shape;694;p55"/>
          <p:cNvSpPr/>
          <p:nvPr>
            <p:ph idx="3" type="pic"/>
          </p:nvPr>
        </p:nvSpPr>
        <p:spPr>
          <a:xfrm>
            <a:off x="3240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695" name="Google Shape;695;p55"/>
          <p:cNvSpPr/>
          <p:nvPr>
            <p:ph idx="4" type="pic"/>
          </p:nvPr>
        </p:nvSpPr>
        <p:spPr>
          <a:xfrm>
            <a:off x="62568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696" name="Google Shape;696;p55"/>
          <p:cNvSpPr/>
          <p:nvPr>
            <p:ph idx="5" type="pic"/>
          </p:nvPr>
        </p:nvSpPr>
        <p:spPr>
          <a:xfrm>
            <a:off x="32943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697" name="Google Shape;697;p55"/>
          <p:cNvGrpSpPr/>
          <p:nvPr/>
        </p:nvGrpSpPr>
        <p:grpSpPr>
          <a:xfrm>
            <a:off x="1381028" y="4148538"/>
            <a:ext cx="457200" cy="457200"/>
            <a:chOff x="1020916" y="1442088"/>
            <a:chExt cx="457200" cy="457200"/>
          </a:xfrm>
        </p:grpSpPr>
        <p:pic>
          <p:nvPicPr>
            <p:cNvPr id="698" name="Google Shape;698;p5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99" name="Google Shape;699;p5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700" name="Google Shape;700;p55"/>
          <p:cNvGrpSpPr/>
          <p:nvPr/>
        </p:nvGrpSpPr>
        <p:grpSpPr>
          <a:xfrm>
            <a:off x="4331066" y="4148550"/>
            <a:ext cx="457200" cy="457200"/>
            <a:chOff x="1020916" y="1442088"/>
            <a:chExt cx="457200" cy="457200"/>
          </a:xfrm>
        </p:grpSpPr>
        <p:pic>
          <p:nvPicPr>
            <p:cNvPr id="701" name="Google Shape;701;p5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02" name="Google Shape;702;p5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703" name="Google Shape;703;p55"/>
          <p:cNvGrpSpPr/>
          <p:nvPr/>
        </p:nvGrpSpPr>
        <p:grpSpPr>
          <a:xfrm>
            <a:off x="7305791" y="4148538"/>
            <a:ext cx="457200" cy="457200"/>
            <a:chOff x="1020916" y="1442088"/>
            <a:chExt cx="457200" cy="457200"/>
          </a:xfrm>
        </p:grpSpPr>
        <p:pic>
          <p:nvPicPr>
            <p:cNvPr id="704" name="Google Shape;704;p5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05" name="Google Shape;705;p55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5 CfU 3 image options - pink">
  <p:cSld name="TITLE_AND_TWO_COLUMNS_1_1_7_1_1_1_1_1">
    <p:bg>
      <p:bgPr>
        <a:solidFill>
          <a:srgbClr val="FAEAF6"/>
        </a:solidFill>
      </p:bgPr>
    </p:bg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7" name="Google Shape;707;p56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08" name="Google Shape;708;p56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9" name="Google Shape;709;p56"/>
          <p:cNvSpPr txBox="1"/>
          <p:nvPr>
            <p:ph type="title"/>
          </p:nvPr>
        </p:nvSpPr>
        <p:spPr>
          <a:xfrm>
            <a:off x="324000" y="748763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None/>
              <a:defRPr b="0" sz="22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710" name="Google Shape;710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11" name="Google Shape;711;p56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FAEAF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12" name="Google Shape;712;p56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13" name="Google Shape;713;p56"/>
          <p:cNvSpPr/>
          <p:nvPr>
            <p:ph idx="3" type="pic"/>
          </p:nvPr>
        </p:nvSpPr>
        <p:spPr>
          <a:xfrm>
            <a:off x="3240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714" name="Google Shape;714;p56"/>
          <p:cNvSpPr/>
          <p:nvPr>
            <p:ph idx="4" type="pic"/>
          </p:nvPr>
        </p:nvSpPr>
        <p:spPr>
          <a:xfrm>
            <a:off x="62568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715" name="Google Shape;715;p56"/>
          <p:cNvSpPr/>
          <p:nvPr>
            <p:ph idx="5" type="pic"/>
          </p:nvPr>
        </p:nvSpPr>
        <p:spPr>
          <a:xfrm>
            <a:off x="3294300" y="1893950"/>
            <a:ext cx="2555400" cy="19395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716" name="Google Shape;716;p56"/>
          <p:cNvGrpSpPr/>
          <p:nvPr/>
        </p:nvGrpSpPr>
        <p:grpSpPr>
          <a:xfrm>
            <a:off x="1381028" y="4148538"/>
            <a:ext cx="457200" cy="457200"/>
            <a:chOff x="1020916" y="1442088"/>
            <a:chExt cx="457200" cy="457200"/>
          </a:xfrm>
        </p:grpSpPr>
        <p:pic>
          <p:nvPicPr>
            <p:cNvPr id="717" name="Google Shape;717;p5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18" name="Google Shape;718;p56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719" name="Google Shape;719;p56"/>
          <p:cNvGrpSpPr/>
          <p:nvPr/>
        </p:nvGrpSpPr>
        <p:grpSpPr>
          <a:xfrm>
            <a:off x="4331066" y="4148550"/>
            <a:ext cx="457200" cy="457200"/>
            <a:chOff x="1020916" y="1442088"/>
            <a:chExt cx="457200" cy="457200"/>
          </a:xfrm>
        </p:grpSpPr>
        <p:pic>
          <p:nvPicPr>
            <p:cNvPr id="720" name="Google Shape;720;p5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21" name="Google Shape;721;p56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722" name="Google Shape;722;p56"/>
          <p:cNvGrpSpPr/>
          <p:nvPr/>
        </p:nvGrpSpPr>
        <p:grpSpPr>
          <a:xfrm>
            <a:off x="7305791" y="4148538"/>
            <a:ext cx="457200" cy="457200"/>
            <a:chOff x="1020916" y="1442088"/>
            <a:chExt cx="457200" cy="457200"/>
          </a:xfrm>
        </p:grpSpPr>
        <p:pic>
          <p:nvPicPr>
            <p:cNvPr id="723" name="Google Shape;723;p5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24" name="Google Shape;724;p56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i="0" sz="1800" u="none" cap="none" strike="noStrike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6 CfU blank - purple ">
  <p:cSld name="TITLE_AND_TWO_COLUMNS_1_1_6_2">
    <p:bg>
      <p:bgPr>
        <a:solidFill>
          <a:srgbClr val="F3EEFB"/>
        </a:solidFill>
      </p:bgPr>
    </p:bg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6" name="Google Shape;726;p5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27" name="Google Shape;727;p57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8" name="Google Shape;728;p57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pic>
        <p:nvPicPr>
          <p:cNvPr id="729" name="Google Shape;729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30" name="Google Shape;730;p57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31" name="Google Shape;731;p57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.06 CfU blank - jade ">
  <p:cSld name="TITLE_AND_TWO_COLUMNS_1_1_6_2_3_1">
    <p:bg>
      <p:bgPr>
        <a:solidFill>
          <a:srgbClr val="E6F2F2"/>
        </a:solidFill>
      </p:bgPr>
    </p:bg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3" name="Google Shape;733;p58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34" name="Google Shape;734;p58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58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pic>
        <p:nvPicPr>
          <p:cNvPr id="736" name="Google Shape;736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37" name="Google Shape;737;p58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6F2F2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6F2F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38" name="Google Shape;738;p58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.06 CfU blank - blue ">
  <p:cSld name="TITLE_AND_TWO_COLUMNS_1_1_6_3">
    <p:bg>
      <p:bgPr>
        <a:solidFill>
          <a:srgbClr val="EBEDFE"/>
        </a:solidFill>
      </p:bgPr>
    </p:bg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0" name="Google Shape;740;p59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41" name="Google Shape;741;p59"/>
          <p:cNvSpPr/>
          <p:nvPr/>
        </p:nvSpPr>
        <p:spPr>
          <a:xfrm>
            <a:off x="-1" y="-2"/>
            <a:ext cx="9144300" cy="540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2" name="Google Shape;742;p59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pic>
        <p:nvPicPr>
          <p:cNvPr id="743" name="Google Shape;743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44" name="Google Shape;744;p59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EBEDFE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EBEDFE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45" name="Google Shape;745;p59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6 CfU blank - pink ">
  <p:cSld name="TITLE_AND_TWO_COLUMNS_1_1_6_2_3_1_1">
    <p:bg>
      <p:bgPr>
        <a:solidFill>
          <a:srgbClr val="FAEAF6"/>
        </a:solidFill>
      </p:bgPr>
    </p:bg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" name="Google Shape;747;p60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48" name="Google Shape;748;p60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9" name="Google Shape;749;p60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pic>
        <p:nvPicPr>
          <p:cNvPr id="750" name="Google Shape;750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51" name="Google Shape;751;p60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rPr>
              <a:t>Check</a:t>
            </a:r>
            <a:endParaRPr b="1" i="0" sz="900" u="none" cap="none" strike="noStrike">
              <a:solidFill>
                <a:srgbClr val="FAEAF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52" name="Google Shape;752;p60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2.1 Keywords definitions (5)">
  <p:cSld name="CUSTOM_27_1_1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" name="Google Shape;52;p7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7"/>
          <p:cNvSpPr txBox="1"/>
          <p:nvPr>
            <p:ph idx="1" type="subTitle"/>
          </p:nvPr>
        </p:nvSpPr>
        <p:spPr>
          <a:xfrm>
            <a:off x="324000" y="744050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54" name="Google Shape;54;p7"/>
          <p:cNvSpPr txBox="1"/>
          <p:nvPr>
            <p:ph idx="2" type="subTitle"/>
          </p:nvPr>
        </p:nvSpPr>
        <p:spPr>
          <a:xfrm>
            <a:off x="324000" y="1588800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55" name="Google Shape;55;p7"/>
          <p:cNvSpPr txBox="1"/>
          <p:nvPr>
            <p:ph idx="3" type="subTitle"/>
          </p:nvPr>
        </p:nvSpPr>
        <p:spPr>
          <a:xfrm>
            <a:off x="324000" y="2428425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>
                <a:solidFill>
                  <a:srgbClr val="282828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9pPr>
          </a:lstStyle>
          <a:p/>
        </p:txBody>
      </p:sp>
      <p:sp>
        <p:nvSpPr>
          <p:cNvPr id="56" name="Google Shape;56;p7"/>
          <p:cNvSpPr txBox="1"/>
          <p:nvPr>
            <p:ph idx="4" type="subTitle"/>
          </p:nvPr>
        </p:nvSpPr>
        <p:spPr>
          <a:xfrm>
            <a:off x="324000" y="3265625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>
                <a:solidFill>
                  <a:srgbClr val="282828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9pPr>
          </a:lstStyle>
          <a:p/>
        </p:txBody>
      </p:sp>
      <p:sp>
        <p:nvSpPr>
          <p:cNvPr id="57" name="Google Shape;57;p7"/>
          <p:cNvSpPr txBox="1"/>
          <p:nvPr>
            <p:ph idx="5" type="subTitle"/>
          </p:nvPr>
        </p:nvSpPr>
        <p:spPr>
          <a:xfrm>
            <a:off x="324000" y="4103825"/>
            <a:ext cx="84960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2000"/>
              <a:buNone/>
              <a:defRPr sz="2000">
                <a:solidFill>
                  <a:srgbClr val="282828"/>
                </a:solidFill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rgbClr val="282828"/>
              </a:buClr>
              <a:buSzPts val="2000"/>
              <a:buFont typeface="Lexend"/>
              <a:buNone/>
              <a:defRPr sz="2000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58" name="Google Shape;58;p7"/>
          <p:cNvSpPr/>
          <p:nvPr/>
        </p:nvSpPr>
        <p:spPr>
          <a:xfrm>
            <a:off x="324000" y="114450"/>
            <a:ext cx="667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82828"/>
                </a:solidFill>
                <a:latin typeface="Lexend"/>
                <a:ea typeface="Lexend"/>
                <a:cs typeface="Lexend"/>
                <a:sym typeface="Lexend"/>
              </a:rPr>
              <a:t>Keywords</a:t>
            </a:r>
            <a:endParaRPr b="0" i="0" sz="2000" u="none" cap="none" strike="noStrike">
              <a:solidFill>
                <a:srgbClr val="28282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7 Practice - pink">
  <p:cSld name="TITLE_AND_TWO_COLUMNS_1_1_5_1_3_1_1_1_1_1"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4" name="Google Shape;754;p61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55" name="Google Shape;755;p61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6" name="Google Shape;756;p61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757" name="Google Shape;757;p61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rPr>
              <a:t>Practice</a:t>
            </a:r>
            <a:endParaRPr b="1" i="0" sz="900" u="none" cap="none" strike="noStrike">
              <a:solidFill>
                <a:srgbClr val="FAEAF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58" name="Google Shape;758;p61"/>
          <p:cNvSpPr txBox="1"/>
          <p:nvPr/>
        </p:nvSpPr>
        <p:spPr>
          <a:xfrm>
            <a:off x="324000" y="45525"/>
            <a:ext cx="115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Task D</a:t>
            </a:r>
            <a:endParaRPr b="1" i="0" sz="20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59" name="Google Shape;759;p61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760" name="Google Shape;760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17493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.08 Feedback - pink">
  <p:cSld name="TITLE_AND_TWO_COLUMNS_1_1_5_1_3_1_1_1_1_1_1">
    <p:bg>
      <p:bgPr>
        <a:solidFill>
          <a:srgbClr val="FAEAF6"/>
        </a:solidFill>
      </p:bgPr>
    </p:bg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2" name="Google Shape;762;p62"/>
          <p:cNvPicPr preferRelativeResize="0"/>
          <p:nvPr/>
        </p:nvPicPr>
        <p:blipFill rotWithShape="1">
          <a:blip r:embed="rId2">
            <a:alphaModFix/>
          </a:blip>
          <a:srcRect b="1672" l="0" r="0" t="1662"/>
          <a:stretch/>
        </p:blipFill>
        <p:spPr>
          <a:xfrm>
            <a:off x="0" y="5325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63" name="Google Shape;763;p62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4" name="Google Shape;764;p62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765" name="Google Shape;765;p62"/>
          <p:cNvSpPr txBox="1"/>
          <p:nvPr/>
        </p:nvSpPr>
        <p:spPr>
          <a:xfrm>
            <a:off x="324000" y="45525"/>
            <a:ext cx="1142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Task D</a:t>
            </a:r>
            <a:endParaRPr b="1" i="0" sz="2000" u="none" cap="none" strike="noStrike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66" name="Google Shape;766;p62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7" name="Google Shape;767;p62"/>
          <p:cNvSpPr txBox="1"/>
          <p:nvPr/>
        </p:nvSpPr>
        <p:spPr>
          <a:xfrm>
            <a:off x="8476560" y="438750"/>
            <a:ext cx="6039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AEAF6"/>
                </a:solidFill>
                <a:latin typeface="Lexend"/>
                <a:ea typeface="Lexend"/>
                <a:cs typeface="Lexend"/>
                <a:sym typeface="Lexend"/>
              </a:rPr>
              <a:t>Feedback</a:t>
            </a:r>
            <a:endParaRPr b="1" i="0" sz="900" u="none" cap="none" strike="noStrike">
              <a:solidFill>
                <a:srgbClr val="FAEAF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768" name="Google Shape;768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8585" y="-11474"/>
            <a:ext cx="499700" cy="49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6 Summary 2">
  <p:cSld name="TITLE_AND_TWO_COLUMNS_1_1_5_1_2"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p63"/>
          <p:cNvSpPr/>
          <p:nvPr/>
        </p:nvSpPr>
        <p:spPr>
          <a:xfrm>
            <a:off x="0" y="0"/>
            <a:ext cx="9144300" cy="773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1" name="Google Shape;771;p63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769550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72" name="Google Shape;772;p63"/>
          <p:cNvSpPr txBox="1"/>
          <p:nvPr>
            <p:ph idx="1" type="body"/>
          </p:nvPr>
        </p:nvSpPr>
        <p:spPr>
          <a:xfrm>
            <a:off x="324000" y="1080000"/>
            <a:ext cx="8113800" cy="37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773" name="Google Shape;773;p63"/>
          <p:cNvSpPr txBox="1"/>
          <p:nvPr/>
        </p:nvSpPr>
        <p:spPr>
          <a:xfrm>
            <a:off x="324000" y="112500"/>
            <a:ext cx="1316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Summary</a:t>
            </a:r>
            <a:endParaRPr b="1" i="0" sz="20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74" name="Google Shape;774;p63"/>
          <p:cNvSpPr txBox="1"/>
          <p:nvPr>
            <p:ph type="title"/>
          </p:nvPr>
        </p:nvSpPr>
        <p:spPr>
          <a:xfrm>
            <a:off x="1684800" y="157525"/>
            <a:ext cx="574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None/>
              <a:defRPr b="0" sz="18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3 Projectable quiz" showMasterSp="0">
  <p:cSld name="Title Slide 3_1">
    <p:bg>
      <p:bgPr>
        <a:solidFill>
          <a:schemeClr val="lt1"/>
        </a:solidFill>
      </p:bgPr>
    </p:bg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6" name="Google Shape;776;p6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24129" y="4430050"/>
            <a:ext cx="234000" cy="318241"/>
          </a:xfrm>
          <a:prstGeom prst="rect">
            <a:avLst/>
          </a:prstGeom>
          <a:noFill/>
          <a:ln>
            <a:noFill/>
          </a:ln>
        </p:spPr>
      </p:pic>
      <p:sp>
        <p:nvSpPr>
          <p:cNvPr id="777" name="Google Shape;777;p64"/>
          <p:cNvSpPr txBox="1"/>
          <p:nvPr/>
        </p:nvSpPr>
        <p:spPr>
          <a:xfrm>
            <a:off x="1977450" y="3132468"/>
            <a:ext cx="5189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Click to open the interactive quiz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7 Intro" showMasterSp="0">
  <p:cSld name="Title Slide 3_1_1">
    <p:bg>
      <p:bgPr>
        <a:solidFill>
          <a:schemeClr val="lt1"/>
        </a:solidFill>
      </p:bgPr>
    </p:bg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9" name="Google Shape;779;p6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90424" y="4098434"/>
            <a:ext cx="1052750" cy="48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0" name="Google Shape;780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3175" y="820425"/>
            <a:ext cx="1597650" cy="1597650"/>
          </a:xfrm>
          <a:prstGeom prst="rect">
            <a:avLst/>
          </a:prstGeom>
          <a:noFill/>
          <a:ln>
            <a:noFill/>
          </a:ln>
        </p:spPr>
      </p:pic>
      <p:sp>
        <p:nvSpPr>
          <p:cNvPr id="781" name="Google Shape;781;p65"/>
          <p:cNvSpPr txBox="1"/>
          <p:nvPr>
            <p:ph idx="1" type="body"/>
          </p:nvPr>
        </p:nvSpPr>
        <p:spPr>
          <a:xfrm>
            <a:off x="600300" y="2418075"/>
            <a:ext cx="7943400" cy="2401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61950" lvl="1" marL="914400" algn="ctr">
              <a:spcBef>
                <a:spcPts val="1000"/>
              </a:spcBef>
              <a:spcAft>
                <a:spcPts val="0"/>
              </a:spcAft>
              <a:buSzPts val="2100"/>
              <a:buChar char="–"/>
              <a:defRPr/>
            </a:lvl2pPr>
            <a:lvl3pPr indent="-355600" lvl="2" marL="1371600" algn="ctr">
              <a:spcBef>
                <a:spcPts val="1000"/>
              </a:spcBef>
              <a:spcAft>
                <a:spcPts val="0"/>
              </a:spcAft>
              <a:buSzPts val="2000"/>
              <a:buChar char="–"/>
              <a:defRPr/>
            </a:lvl3pPr>
            <a:lvl4pPr indent="-349250" lvl="3" marL="1828800" algn="ctr">
              <a:spcBef>
                <a:spcPts val="800"/>
              </a:spcBef>
              <a:spcAft>
                <a:spcPts val="0"/>
              </a:spcAft>
              <a:buSzPts val="1900"/>
              <a:buChar char="–"/>
              <a:defRPr/>
            </a:lvl4pPr>
            <a:lvl5pPr indent="-342900" lvl="4" marL="2286000" algn="ctr">
              <a:spcBef>
                <a:spcPts val="80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ctr">
              <a:spcBef>
                <a:spcPts val="600"/>
              </a:spcBef>
              <a:spcAft>
                <a:spcPts val="0"/>
              </a:spcAft>
              <a:buSzPts val="1800"/>
              <a:buChar char="–"/>
              <a:defRPr/>
            </a:lvl6pPr>
            <a:lvl7pPr indent="-342900" lvl="6" marL="3200400" algn="ctr">
              <a:spcBef>
                <a:spcPts val="600"/>
              </a:spcBef>
              <a:spcAft>
                <a:spcPts val="0"/>
              </a:spcAft>
              <a:buSzPts val="1800"/>
              <a:buChar char="–"/>
              <a:defRPr/>
            </a:lvl7pPr>
            <a:lvl8pPr indent="-342900" lvl="7" marL="3657600" algn="ctr">
              <a:spcBef>
                <a:spcPts val="400"/>
              </a:spcBef>
              <a:spcAft>
                <a:spcPts val="0"/>
              </a:spcAft>
              <a:buSzPts val="1800"/>
              <a:buChar char="–"/>
              <a:defRPr/>
            </a:lvl8pPr>
            <a:lvl9pPr indent="-342900" lvl="8" marL="4114800" algn="ctr">
              <a:spcBef>
                <a:spcPts val="400"/>
              </a:spcBef>
              <a:spcAft>
                <a:spcPts val="200"/>
              </a:spcAft>
              <a:buSzPts val="1800"/>
              <a:buChar char="–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4 Items to copy-paste">
  <p:cSld name="CUSTOM_104_1_2_1_1"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66"/>
          <p:cNvSpPr/>
          <p:nvPr/>
        </p:nvSpPr>
        <p:spPr>
          <a:xfrm>
            <a:off x="3217188" y="4171902"/>
            <a:ext cx="521400" cy="26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Tick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84" name="Google Shape;784;p66"/>
          <p:cNvSpPr/>
          <p:nvPr/>
        </p:nvSpPr>
        <p:spPr>
          <a:xfrm>
            <a:off x="483925" y="193075"/>
            <a:ext cx="6671700" cy="3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Items to copy and paste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5" name="Google Shape;785;p66"/>
          <p:cNvSpPr/>
          <p:nvPr/>
        </p:nvSpPr>
        <p:spPr>
          <a:xfrm>
            <a:off x="7459200" y="352650"/>
            <a:ext cx="1684800" cy="37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Video frame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86" name="Google Shape;786;p66"/>
          <p:cNvSpPr/>
          <p:nvPr/>
        </p:nvSpPr>
        <p:spPr>
          <a:xfrm>
            <a:off x="628788" y="4171893"/>
            <a:ext cx="1579200" cy="26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Agenda dot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87" name="Google Shape;787;p66"/>
          <p:cNvSpPr/>
          <p:nvPr/>
        </p:nvSpPr>
        <p:spPr>
          <a:xfrm>
            <a:off x="5891525" y="2313000"/>
            <a:ext cx="1796400" cy="38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CfU option letters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88" name="Google Shape;788;p66"/>
          <p:cNvSpPr/>
          <p:nvPr/>
        </p:nvSpPr>
        <p:spPr>
          <a:xfrm>
            <a:off x="933601" y="2371650"/>
            <a:ext cx="1179900" cy="26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Play audio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89" name="Google Shape;789;p66"/>
          <p:cNvSpPr/>
          <p:nvPr/>
        </p:nvSpPr>
        <p:spPr>
          <a:xfrm>
            <a:off x="3444210" y="2377200"/>
            <a:ext cx="1116600" cy="25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Play video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90" name="Google Shape;790;p66"/>
          <p:cNvSpPr/>
          <p:nvPr/>
        </p:nvSpPr>
        <p:spPr>
          <a:xfrm>
            <a:off x="4747799" y="4171900"/>
            <a:ext cx="694200" cy="26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Cross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91" name="Google Shape;791;p66"/>
          <p:cNvSpPr/>
          <p:nvPr/>
        </p:nvSpPr>
        <p:spPr>
          <a:xfrm>
            <a:off x="6451200" y="4171900"/>
            <a:ext cx="1421700" cy="26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Reading icon</a:t>
            </a:r>
            <a:endParaRPr b="0" i="0" sz="16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.6 Blank">
  <p:cSld name="CUSTOM_6">
    <p:spTree>
      <p:nvGrpSpPr>
        <p:cNvPr id="792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67"/>
          <p:cNvSpPr txBox="1"/>
          <p:nvPr>
            <p:ph type="title"/>
          </p:nvPr>
        </p:nvSpPr>
        <p:spPr>
          <a:xfrm>
            <a:off x="459000" y="73800"/>
            <a:ext cx="6600600" cy="8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6 Prior knowledge starter quiz 1 1">
  <p:cSld name="TITLE_AND_TWO_COLUMNS_1_1_5_1_2_1_1"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68"/>
          <p:cNvSpPr/>
          <p:nvPr/>
        </p:nvSpPr>
        <p:spPr>
          <a:xfrm>
            <a:off x="0" y="0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96" name="Google Shape;796;p68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58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97" name="Google Shape;797;p68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68"/>
          <p:cNvSpPr txBox="1"/>
          <p:nvPr/>
        </p:nvSpPr>
        <p:spPr>
          <a:xfrm>
            <a:off x="324000" y="112500"/>
            <a:ext cx="4148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Prior knowledge starter quiz</a:t>
            </a:r>
            <a:endParaRPr b="1" sz="2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6 Prior knowledge starter quiz answers 1 1 1">
  <p:cSld name="TITLE_AND_TWO_COLUMNS_1_1_5_1_2_1_1_2">
    <p:spTree>
      <p:nvGrpSpPr>
        <p:cNvPr id="799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69"/>
          <p:cNvSpPr/>
          <p:nvPr/>
        </p:nvSpPr>
        <p:spPr>
          <a:xfrm>
            <a:off x="0" y="0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01" name="Google Shape;801;p69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58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802" name="Google Shape;802;p69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3" name="Google Shape;803;p69"/>
          <p:cNvSpPr txBox="1"/>
          <p:nvPr/>
        </p:nvSpPr>
        <p:spPr>
          <a:xfrm>
            <a:off x="324000" y="112500"/>
            <a:ext cx="5667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Prior knowledge starter quiz answers</a:t>
            </a:r>
            <a:endParaRPr b="1" sz="2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6 Assessment exit quiz 1 1 1">
  <p:cSld name="TITLE_AND_TWO_COLUMNS_1_1_5_1_2_1_1_1">
    <p:spTree>
      <p:nvGrpSpPr>
        <p:cNvPr id="804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70"/>
          <p:cNvSpPr/>
          <p:nvPr/>
        </p:nvSpPr>
        <p:spPr>
          <a:xfrm>
            <a:off x="0" y="0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06" name="Google Shape;806;p70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58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807" name="Google Shape;807;p70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8" name="Google Shape;808;p70"/>
          <p:cNvSpPr txBox="1"/>
          <p:nvPr/>
        </p:nvSpPr>
        <p:spPr>
          <a:xfrm>
            <a:off x="324000" y="112500"/>
            <a:ext cx="4148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Assessment exit quiz</a:t>
            </a:r>
            <a:endParaRPr b="1" sz="2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3 Lesson outline (3)">
  <p:cSld name="CUSTOM_3_2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8"/>
          <p:cNvPicPr preferRelativeResize="0"/>
          <p:nvPr/>
        </p:nvPicPr>
        <p:blipFill rotWithShape="1">
          <a:blip r:embed="rId2">
            <a:alphaModFix/>
          </a:blip>
          <a:srcRect b="4438" l="0" r="0" t="4428"/>
          <a:stretch/>
        </p:blipFill>
        <p:spPr>
          <a:xfrm>
            <a:off x="863550" y="3642223"/>
            <a:ext cx="7439125" cy="563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8"/>
          <p:cNvPicPr preferRelativeResize="0"/>
          <p:nvPr/>
        </p:nvPicPr>
        <p:blipFill rotWithShape="1">
          <a:blip r:embed="rId3">
            <a:alphaModFix/>
          </a:blip>
          <a:srcRect b="0" l="74623" r="0" t="0"/>
          <a:stretch/>
        </p:blipFill>
        <p:spPr>
          <a:xfrm>
            <a:off x="863550" y="3600900"/>
            <a:ext cx="145900" cy="64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8"/>
          <p:cNvPicPr preferRelativeResize="0"/>
          <p:nvPr/>
        </p:nvPicPr>
        <p:blipFill rotWithShape="1">
          <a:blip r:embed="rId4">
            <a:alphaModFix/>
          </a:blip>
          <a:srcRect b="3669" l="0" r="0" t="3677"/>
          <a:stretch/>
        </p:blipFill>
        <p:spPr>
          <a:xfrm>
            <a:off x="863550" y="2704186"/>
            <a:ext cx="7439126" cy="572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8"/>
          <p:cNvPicPr preferRelativeResize="0"/>
          <p:nvPr/>
        </p:nvPicPr>
        <p:blipFill rotWithShape="1">
          <a:blip r:embed="rId3">
            <a:alphaModFix/>
          </a:blip>
          <a:srcRect b="0" l="74623" r="0" t="0"/>
          <a:stretch/>
        </p:blipFill>
        <p:spPr>
          <a:xfrm>
            <a:off x="863550" y="2677988"/>
            <a:ext cx="145900" cy="64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8"/>
          <p:cNvPicPr preferRelativeResize="0"/>
          <p:nvPr/>
        </p:nvPicPr>
        <p:blipFill rotWithShape="1">
          <a:blip r:embed="rId5">
            <a:alphaModFix/>
          </a:blip>
          <a:srcRect b="3669" l="0" r="0" t="3677"/>
          <a:stretch/>
        </p:blipFill>
        <p:spPr>
          <a:xfrm>
            <a:off x="863550" y="1678325"/>
            <a:ext cx="7439126" cy="572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8"/>
          <p:cNvPicPr preferRelativeResize="0"/>
          <p:nvPr/>
        </p:nvPicPr>
        <p:blipFill rotWithShape="1">
          <a:blip r:embed="rId3">
            <a:alphaModFix/>
          </a:blip>
          <a:srcRect b="0" l="74623" r="0" t="0"/>
          <a:stretch/>
        </p:blipFill>
        <p:spPr>
          <a:xfrm>
            <a:off x="863550" y="1643475"/>
            <a:ext cx="145900" cy="6458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6" name="Google Shape;66;p8"/>
          <p:cNvCxnSpPr>
            <a:endCxn id="67" idx="2"/>
          </p:cNvCxnSpPr>
          <p:nvPr/>
        </p:nvCxnSpPr>
        <p:spPr>
          <a:xfrm>
            <a:off x="647802" y="1841897"/>
            <a:ext cx="0" cy="2366400"/>
          </a:xfrm>
          <a:prstGeom prst="straightConnector1">
            <a:avLst/>
          </a:prstGeom>
          <a:noFill/>
          <a:ln cap="flat" cmpd="sng" w="38100">
            <a:solidFill>
              <a:srgbClr val="282828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7" name="Google Shape;67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66079" y="3636220"/>
            <a:ext cx="563446" cy="572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63482" y="1682508"/>
            <a:ext cx="563185" cy="572092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8"/>
          <p:cNvSpPr txBox="1"/>
          <p:nvPr>
            <p:ph type="title"/>
          </p:nvPr>
        </p:nvSpPr>
        <p:spPr>
          <a:xfrm>
            <a:off x="1225200" y="1779713"/>
            <a:ext cx="6850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70" name="Google Shape;70;p8"/>
          <p:cNvSpPr txBox="1"/>
          <p:nvPr>
            <p:ph idx="2" type="title"/>
          </p:nvPr>
        </p:nvSpPr>
        <p:spPr>
          <a:xfrm>
            <a:off x="1225200" y="2804800"/>
            <a:ext cx="6850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71" name="Google Shape;71;p8"/>
          <p:cNvSpPr txBox="1"/>
          <p:nvPr>
            <p:ph idx="3" type="title"/>
          </p:nvPr>
        </p:nvSpPr>
        <p:spPr>
          <a:xfrm>
            <a:off x="1225200" y="3739189"/>
            <a:ext cx="6850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72" name="Google Shape;72;p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63340" y="2703416"/>
            <a:ext cx="563446" cy="5720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8"/>
          <p:cNvSpPr/>
          <p:nvPr/>
        </p:nvSpPr>
        <p:spPr>
          <a:xfrm>
            <a:off x="0" y="0"/>
            <a:ext cx="9144300" cy="48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p8"/>
          <p:cNvPicPr preferRelativeResize="0"/>
          <p:nvPr/>
        </p:nvPicPr>
        <p:blipFill rotWithShape="1">
          <a:blip r:embed="rId9">
            <a:alphaModFix/>
          </a:blip>
          <a:srcRect b="1709" l="0" r="0" t="1699"/>
          <a:stretch/>
        </p:blipFill>
        <p:spPr>
          <a:xfrm>
            <a:off x="-12" y="481650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8"/>
          <p:cNvSpPr txBox="1"/>
          <p:nvPr/>
        </p:nvSpPr>
        <p:spPr>
          <a:xfrm>
            <a:off x="324000" y="112500"/>
            <a:ext cx="2304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Lesson outline</a:t>
            </a:r>
            <a:endParaRPr b="1" i="0" sz="20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6" name="Google Shape;76;p8"/>
          <p:cNvSpPr txBox="1"/>
          <p:nvPr>
            <p:ph idx="4" type="title"/>
          </p:nvPr>
        </p:nvSpPr>
        <p:spPr>
          <a:xfrm>
            <a:off x="324000" y="657600"/>
            <a:ext cx="574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None/>
              <a:defRPr b="0" sz="1800"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6 Assessment exit quiz answers 1 1 1 1">
  <p:cSld name="TITLE_AND_TWO_COLUMNS_1_1_5_1_2_1_1_1_2">
    <p:spTree>
      <p:nvGrpSpPr>
        <p:cNvPr id="809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p71"/>
          <p:cNvSpPr/>
          <p:nvPr/>
        </p:nvSpPr>
        <p:spPr>
          <a:xfrm>
            <a:off x="0" y="0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11" name="Google Shape;811;p71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58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812" name="Google Shape;812;p71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3" name="Google Shape;813;p71"/>
          <p:cNvSpPr txBox="1"/>
          <p:nvPr/>
        </p:nvSpPr>
        <p:spPr>
          <a:xfrm>
            <a:off x="324000" y="112500"/>
            <a:ext cx="4148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Assessment exit quiz answers</a:t>
            </a:r>
            <a:endParaRPr b="1" sz="2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Useful slide components">
  <p:cSld name="TITLE_AND_TWO_COLUMNS_1_1_5_1_2_1_1_1_1">
    <p:spTree>
      <p:nvGrpSpPr>
        <p:cNvPr id="814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p72"/>
          <p:cNvSpPr/>
          <p:nvPr/>
        </p:nvSpPr>
        <p:spPr>
          <a:xfrm>
            <a:off x="0" y="0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16" name="Google Shape;816;p72"/>
          <p:cNvPicPr preferRelativeResize="0"/>
          <p:nvPr/>
        </p:nvPicPr>
        <p:blipFill rotWithShape="1">
          <a:blip r:embed="rId2">
            <a:alphaModFix/>
          </a:blip>
          <a:srcRect b="1709" l="0" r="0" t="1699"/>
          <a:stretch/>
        </p:blipFill>
        <p:spPr>
          <a:xfrm>
            <a:off x="0" y="535825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817" name="Google Shape;817;p72"/>
          <p:cNvSpPr/>
          <p:nvPr/>
        </p:nvSpPr>
        <p:spPr>
          <a:xfrm>
            <a:off x="0" y="1"/>
            <a:ext cx="9144300" cy="54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8" name="Google Shape;818;p72"/>
          <p:cNvSpPr txBox="1"/>
          <p:nvPr/>
        </p:nvSpPr>
        <p:spPr>
          <a:xfrm>
            <a:off x="324000" y="112500"/>
            <a:ext cx="4148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Useful slide graphics</a:t>
            </a:r>
            <a:endParaRPr b="1" sz="2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.3 Lesson outline - Double height">
  <p:cSld name="CUSTOM_3_2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"/>
          <p:cNvSpPr/>
          <p:nvPr/>
        </p:nvSpPr>
        <p:spPr>
          <a:xfrm>
            <a:off x="878604" y="3520621"/>
            <a:ext cx="7439100" cy="8037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9" name="Google Shape;79;p9"/>
          <p:cNvSpPr/>
          <p:nvPr/>
        </p:nvSpPr>
        <p:spPr>
          <a:xfrm>
            <a:off x="885900" y="2506704"/>
            <a:ext cx="7439100" cy="8037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0" name="Google Shape;80;p9"/>
          <p:cNvSpPr/>
          <p:nvPr/>
        </p:nvSpPr>
        <p:spPr>
          <a:xfrm>
            <a:off x="885900" y="1481467"/>
            <a:ext cx="7439100" cy="803700"/>
          </a:xfrm>
          <a:prstGeom prst="roundRect">
            <a:avLst>
              <a:gd fmla="val 16667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81" name="Google Shape;81;p9"/>
          <p:cNvPicPr preferRelativeResize="0"/>
          <p:nvPr/>
        </p:nvPicPr>
        <p:blipFill rotWithShape="1">
          <a:blip r:embed="rId2">
            <a:alphaModFix/>
          </a:blip>
          <a:srcRect b="0" l="74623" r="0" t="0"/>
          <a:stretch/>
        </p:blipFill>
        <p:spPr>
          <a:xfrm>
            <a:off x="863550" y="3600900"/>
            <a:ext cx="145900" cy="64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9"/>
          <p:cNvPicPr preferRelativeResize="0"/>
          <p:nvPr/>
        </p:nvPicPr>
        <p:blipFill rotWithShape="1">
          <a:blip r:embed="rId2">
            <a:alphaModFix/>
          </a:blip>
          <a:srcRect b="0" l="74623" r="0" t="0"/>
          <a:stretch/>
        </p:blipFill>
        <p:spPr>
          <a:xfrm>
            <a:off x="863550" y="2601788"/>
            <a:ext cx="145900" cy="64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9"/>
          <p:cNvPicPr preferRelativeResize="0"/>
          <p:nvPr/>
        </p:nvPicPr>
        <p:blipFill rotWithShape="1">
          <a:blip r:embed="rId2">
            <a:alphaModFix/>
          </a:blip>
          <a:srcRect b="0" l="74623" r="0" t="0"/>
          <a:stretch/>
        </p:blipFill>
        <p:spPr>
          <a:xfrm>
            <a:off x="863550" y="1567275"/>
            <a:ext cx="145900" cy="6458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4" name="Google Shape;84;p9"/>
          <p:cNvCxnSpPr>
            <a:endCxn id="85" idx="2"/>
          </p:cNvCxnSpPr>
          <p:nvPr/>
        </p:nvCxnSpPr>
        <p:spPr>
          <a:xfrm>
            <a:off x="647802" y="1841897"/>
            <a:ext cx="0" cy="2366400"/>
          </a:xfrm>
          <a:prstGeom prst="straightConnector1">
            <a:avLst/>
          </a:prstGeom>
          <a:noFill/>
          <a:ln cap="flat" cmpd="sng" w="38100">
            <a:solidFill>
              <a:srgbClr val="282828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5" name="Google Shape;8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6079" y="3636220"/>
            <a:ext cx="563446" cy="572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3482" y="1606308"/>
            <a:ext cx="563185" cy="572092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9"/>
          <p:cNvSpPr txBox="1"/>
          <p:nvPr>
            <p:ph type="title"/>
          </p:nvPr>
        </p:nvSpPr>
        <p:spPr>
          <a:xfrm>
            <a:off x="1225200" y="1481550"/>
            <a:ext cx="69606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8" name="Google Shape;88;p9"/>
          <p:cNvSpPr txBox="1"/>
          <p:nvPr>
            <p:ph idx="2" type="title"/>
          </p:nvPr>
        </p:nvSpPr>
        <p:spPr>
          <a:xfrm>
            <a:off x="1225200" y="2506600"/>
            <a:ext cx="69624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9" name="Google Shape;89;p9"/>
          <p:cNvSpPr txBox="1"/>
          <p:nvPr>
            <p:ph idx="3" type="title"/>
          </p:nvPr>
        </p:nvSpPr>
        <p:spPr>
          <a:xfrm>
            <a:off x="1225200" y="3517225"/>
            <a:ext cx="68508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exend"/>
              <a:buNone/>
              <a:defRPr b="0" sz="1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90" name="Google Shape;90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3340" y="2627216"/>
            <a:ext cx="563446" cy="572077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9"/>
          <p:cNvSpPr/>
          <p:nvPr/>
        </p:nvSpPr>
        <p:spPr>
          <a:xfrm>
            <a:off x="0" y="0"/>
            <a:ext cx="9144300" cy="48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" name="Google Shape;92;p9"/>
          <p:cNvPicPr preferRelativeResize="0"/>
          <p:nvPr/>
        </p:nvPicPr>
        <p:blipFill rotWithShape="1">
          <a:blip r:embed="rId6">
            <a:alphaModFix/>
          </a:blip>
          <a:srcRect b="1709" l="0" r="0" t="1699"/>
          <a:stretch/>
        </p:blipFill>
        <p:spPr>
          <a:xfrm>
            <a:off x="-12" y="481650"/>
            <a:ext cx="9151202" cy="116709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9"/>
          <p:cNvSpPr txBox="1"/>
          <p:nvPr/>
        </p:nvSpPr>
        <p:spPr>
          <a:xfrm>
            <a:off x="324000" y="112500"/>
            <a:ext cx="2304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Lesson outline</a:t>
            </a:r>
            <a:endParaRPr b="1" i="0" sz="2000" u="none" cap="none" strike="noStrik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4" name="Google Shape;94;p9"/>
          <p:cNvSpPr txBox="1"/>
          <p:nvPr>
            <p:ph idx="4" type="title"/>
          </p:nvPr>
        </p:nvSpPr>
        <p:spPr>
          <a:xfrm>
            <a:off x="324000" y="657600"/>
            <a:ext cx="574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None/>
              <a:defRPr b="0" sz="1800">
                <a:latin typeface="Lexend"/>
                <a:ea typeface="Lexend"/>
                <a:cs typeface="Lexend"/>
                <a:sym typeface="Lexend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.00 Explanation blank - purple ">
  <p:cSld name="TITLE_AND_TWO_COLUMNS_1_1_6_2_1_4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32525"/>
            <a:ext cx="9151202" cy="1167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0"/>
          <p:cNvSpPr/>
          <p:nvPr/>
        </p:nvSpPr>
        <p:spPr>
          <a:xfrm>
            <a:off x="-1" y="-2"/>
            <a:ext cx="9147600" cy="54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0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exend"/>
              <a:buChar char="●"/>
              <a:defRPr sz="2200">
                <a:latin typeface="Lexend"/>
                <a:ea typeface="Lexend"/>
                <a:cs typeface="Lexend"/>
                <a:sym typeface="Lexend"/>
              </a:defRPr>
            </a:lvl1pPr>
            <a:lvl2pPr indent="-368300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68300" lvl="3" marL="18288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Lexend"/>
              <a:buChar char="–"/>
              <a:defRPr sz="2200"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 sz="1800"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SzPts val="1800"/>
              <a:buFont typeface="Lexend"/>
              <a:buChar char="–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99" name="Google Shape;99;p10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"/>
              <a:buNone/>
              <a:defRPr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00" name="Google Shape;10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26950" y="-562"/>
            <a:ext cx="499700" cy="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0"/>
          <p:cNvSpPr txBox="1"/>
          <p:nvPr/>
        </p:nvSpPr>
        <p:spPr>
          <a:xfrm>
            <a:off x="8209250" y="438760"/>
            <a:ext cx="9351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F3EEFB"/>
                </a:solidFill>
                <a:latin typeface="Lexend"/>
                <a:ea typeface="Lexend"/>
                <a:cs typeface="Lexend"/>
                <a:sym typeface="Lexend"/>
              </a:rPr>
              <a:t>Explanation</a:t>
            </a:r>
            <a:endParaRPr b="1" i="0" sz="900" u="none" cap="none" strike="noStrike">
              <a:solidFill>
                <a:srgbClr val="F3EEFB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39.xml"/><Relationship Id="rId42" Type="http://schemas.openxmlformats.org/officeDocument/2006/relationships/slideLayout" Target="../slideLayouts/slideLayout41.xml"/><Relationship Id="rId41" Type="http://schemas.openxmlformats.org/officeDocument/2006/relationships/slideLayout" Target="../slideLayouts/slideLayout40.xml"/><Relationship Id="rId44" Type="http://schemas.openxmlformats.org/officeDocument/2006/relationships/slideLayout" Target="../slideLayouts/slideLayout43.xml"/><Relationship Id="rId43" Type="http://schemas.openxmlformats.org/officeDocument/2006/relationships/slideLayout" Target="../slideLayouts/slideLayout42.xml"/><Relationship Id="rId46" Type="http://schemas.openxmlformats.org/officeDocument/2006/relationships/slideLayout" Target="../slideLayouts/slideLayout45.xml"/><Relationship Id="rId45" Type="http://schemas.openxmlformats.org/officeDocument/2006/relationships/slideLayout" Target="../slideLayouts/slideLayout44.xml"/><Relationship Id="rId1" Type="http://schemas.openxmlformats.org/officeDocument/2006/relationships/image" Target="../media/image68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48" Type="http://schemas.openxmlformats.org/officeDocument/2006/relationships/slideLayout" Target="../slideLayouts/slideLayout47.xml"/><Relationship Id="rId47" Type="http://schemas.openxmlformats.org/officeDocument/2006/relationships/slideLayout" Target="../slideLayouts/slideLayout46.xml"/><Relationship Id="rId49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73" Type="http://schemas.openxmlformats.org/officeDocument/2006/relationships/theme" Target="../theme/theme2.xml"/><Relationship Id="rId72" Type="http://schemas.openxmlformats.org/officeDocument/2006/relationships/slideLayout" Target="../slideLayouts/slideLayout71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33" Type="http://schemas.openxmlformats.org/officeDocument/2006/relationships/slideLayout" Target="../slideLayouts/slideLayout32.xml"/><Relationship Id="rId32" Type="http://schemas.openxmlformats.org/officeDocument/2006/relationships/slideLayout" Target="../slideLayouts/slideLayout31.xml"/><Relationship Id="rId35" Type="http://schemas.openxmlformats.org/officeDocument/2006/relationships/slideLayout" Target="../slideLayouts/slideLayout34.xml"/><Relationship Id="rId34" Type="http://schemas.openxmlformats.org/officeDocument/2006/relationships/slideLayout" Target="../slideLayouts/slideLayout33.xml"/><Relationship Id="rId71" Type="http://schemas.openxmlformats.org/officeDocument/2006/relationships/slideLayout" Target="../slideLayouts/slideLayout70.xml"/><Relationship Id="rId70" Type="http://schemas.openxmlformats.org/officeDocument/2006/relationships/slideLayout" Target="../slideLayouts/slideLayout69.xml"/><Relationship Id="rId37" Type="http://schemas.openxmlformats.org/officeDocument/2006/relationships/slideLayout" Target="../slideLayouts/slideLayout36.xml"/><Relationship Id="rId36" Type="http://schemas.openxmlformats.org/officeDocument/2006/relationships/slideLayout" Target="../slideLayouts/slideLayout35.xml"/><Relationship Id="rId39" Type="http://schemas.openxmlformats.org/officeDocument/2006/relationships/slideLayout" Target="../slideLayouts/slideLayout38.xml"/><Relationship Id="rId38" Type="http://schemas.openxmlformats.org/officeDocument/2006/relationships/slideLayout" Target="../slideLayouts/slideLayout37.xml"/><Relationship Id="rId62" Type="http://schemas.openxmlformats.org/officeDocument/2006/relationships/slideLayout" Target="../slideLayouts/slideLayout61.xml"/><Relationship Id="rId61" Type="http://schemas.openxmlformats.org/officeDocument/2006/relationships/slideLayout" Target="../slideLayouts/slideLayout60.xml"/><Relationship Id="rId20" Type="http://schemas.openxmlformats.org/officeDocument/2006/relationships/slideLayout" Target="../slideLayouts/slideLayout19.xml"/><Relationship Id="rId64" Type="http://schemas.openxmlformats.org/officeDocument/2006/relationships/slideLayout" Target="../slideLayouts/slideLayout63.xml"/><Relationship Id="rId63" Type="http://schemas.openxmlformats.org/officeDocument/2006/relationships/slideLayout" Target="../slideLayouts/slideLayout62.xml"/><Relationship Id="rId22" Type="http://schemas.openxmlformats.org/officeDocument/2006/relationships/slideLayout" Target="../slideLayouts/slideLayout21.xml"/><Relationship Id="rId66" Type="http://schemas.openxmlformats.org/officeDocument/2006/relationships/slideLayout" Target="../slideLayouts/slideLayout65.xml"/><Relationship Id="rId21" Type="http://schemas.openxmlformats.org/officeDocument/2006/relationships/slideLayout" Target="../slideLayouts/slideLayout20.xml"/><Relationship Id="rId65" Type="http://schemas.openxmlformats.org/officeDocument/2006/relationships/slideLayout" Target="../slideLayouts/slideLayout64.xml"/><Relationship Id="rId24" Type="http://schemas.openxmlformats.org/officeDocument/2006/relationships/slideLayout" Target="../slideLayouts/slideLayout23.xml"/><Relationship Id="rId68" Type="http://schemas.openxmlformats.org/officeDocument/2006/relationships/slideLayout" Target="../slideLayouts/slideLayout67.xml"/><Relationship Id="rId23" Type="http://schemas.openxmlformats.org/officeDocument/2006/relationships/slideLayout" Target="../slideLayouts/slideLayout22.xml"/><Relationship Id="rId67" Type="http://schemas.openxmlformats.org/officeDocument/2006/relationships/slideLayout" Target="../slideLayouts/slideLayout66.xml"/><Relationship Id="rId60" Type="http://schemas.openxmlformats.org/officeDocument/2006/relationships/slideLayout" Target="../slideLayouts/slideLayout59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69" Type="http://schemas.openxmlformats.org/officeDocument/2006/relationships/slideLayout" Target="../slideLayouts/slideLayout68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29" Type="http://schemas.openxmlformats.org/officeDocument/2006/relationships/slideLayout" Target="../slideLayouts/slideLayout28.xml"/><Relationship Id="rId51" Type="http://schemas.openxmlformats.org/officeDocument/2006/relationships/slideLayout" Target="../slideLayouts/slideLayout50.xml"/><Relationship Id="rId50" Type="http://schemas.openxmlformats.org/officeDocument/2006/relationships/slideLayout" Target="../slideLayouts/slideLayout49.xml"/><Relationship Id="rId53" Type="http://schemas.openxmlformats.org/officeDocument/2006/relationships/slideLayout" Target="../slideLayouts/slideLayout52.xml"/><Relationship Id="rId52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10.xml"/><Relationship Id="rId5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9.xml"/><Relationship Id="rId54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12.xml"/><Relationship Id="rId5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11.xml"/><Relationship Id="rId56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14.xml"/><Relationship Id="rId5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13.xml"/><Relationship Id="rId58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9000" y="73800"/>
            <a:ext cx="6600600" cy="8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exend"/>
              <a:buNone/>
              <a:defRPr b="1" i="0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Medium"/>
              <a:buNone/>
              <a:defRPr b="0" i="0" sz="2800" u="none" cap="none" strike="noStrik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Medium"/>
              <a:buNone/>
              <a:defRPr b="0" i="0" sz="2800" u="none" cap="none" strike="noStrik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Medium"/>
              <a:buNone/>
              <a:defRPr b="0" i="0" sz="2800" u="none" cap="none" strike="noStrik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Medium"/>
              <a:buNone/>
              <a:defRPr b="0" i="0" sz="2800" u="none" cap="none" strike="noStrik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Medium"/>
              <a:buNone/>
              <a:defRPr b="0" i="0" sz="2800" u="none" cap="none" strike="noStrik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Medium"/>
              <a:buNone/>
              <a:defRPr b="0" i="0" sz="2800" u="none" cap="none" strike="noStrik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Medium"/>
              <a:buNone/>
              <a:defRPr b="0" i="0" sz="2800" u="none" cap="none" strike="noStrik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Medium"/>
              <a:buNone/>
              <a:defRPr b="0" i="0" sz="2800" u="none" cap="none" strike="noStrik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9000" y="523400"/>
            <a:ext cx="8226000" cy="31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exend"/>
              <a:buChar char="●"/>
              <a:defRPr b="0" i="0" sz="22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indent="-361950" lvl="1" marL="914400" marR="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Lexend"/>
              <a:buChar char="–"/>
              <a:defRPr b="0" i="0" sz="21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indent="-355600" lvl="2" marL="1371600" marR="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exend"/>
              <a:buChar char="–"/>
              <a:defRPr b="0" i="0" sz="20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indent="-349250" lvl="3" marL="1828800" marR="0" rtl="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Lexend"/>
              <a:buChar char="–"/>
              <a:defRPr b="0" i="0" sz="19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indent="-342900" lvl="4" marL="2286000" marR="0" rtl="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Char char="–"/>
              <a:defRPr b="0" i="0" sz="18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indent="-342900" lvl="5" marL="2743200" marR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Char char="–"/>
              <a:defRPr b="0" i="0" sz="18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indent="-342900" lvl="6" marL="3200400" marR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Char char="–"/>
              <a:defRPr b="0" i="0" sz="18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indent="-342900" lvl="7" marL="36576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exend"/>
              <a:buChar char="–"/>
              <a:defRPr b="0" i="0" sz="1800" u="none" cap="none" strike="noStrik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indent="-342900" lvl="8" marL="4114800" marR="0" rtl="0" algn="l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dk1"/>
              </a:buClr>
              <a:buSzPts val="1800"/>
              <a:buFont typeface="Kalam"/>
              <a:buChar char="–"/>
              <a:defRPr b="0" i="0" sz="1800" u="none" cap="none" strike="noStrike">
                <a:solidFill>
                  <a:schemeClr val="dk1"/>
                </a:solidFill>
                <a:latin typeface="Kalam"/>
                <a:ea typeface="Kalam"/>
                <a:cs typeface="Kalam"/>
                <a:sym typeface="Kalam"/>
              </a:defRPr>
            </a:lvl9pPr>
          </a:lstStyle>
          <a:p/>
        </p:txBody>
      </p:sp>
      <p:pic>
        <p:nvPicPr>
          <p:cNvPr id="8" name="Google Shape;8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524129" y="4430050"/>
            <a:ext cx="234000" cy="31824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  <p:sldLayoutId id="2147483682" r:id="rId36"/>
    <p:sldLayoutId id="2147483683" r:id="rId37"/>
    <p:sldLayoutId id="2147483684" r:id="rId38"/>
    <p:sldLayoutId id="2147483685" r:id="rId39"/>
    <p:sldLayoutId id="2147483686" r:id="rId40"/>
    <p:sldLayoutId id="2147483687" r:id="rId41"/>
    <p:sldLayoutId id="2147483688" r:id="rId42"/>
    <p:sldLayoutId id="2147483689" r:id="rId43"/>
    <p:sldLayoutId id="2147483690" r:id="rId44"/>
    <p:sldLayoutId id="2147483691" r:id="rId45"/>
    <p:sldLayoutId id="2147483692" r:id="rId46"/>
    <p:sldLayoutId id="2147483693" r:id="rId47"/>
    <p:sldLayoutId id="2147483694" r:id="rId48"/>
    <p:sldLayoutId id="2147483695" r:id="rId49"/>
    <p:sldLayoutId id="2147483696" r:id="rId50"/>
    <p:sldLayoutId id="2147483697" r:id="rId51"/>
    <p:sldLayoutId id="2147483698" r:id="rId52"/>
    <p:sldLayoutId id="2147483699" r:id="rId53"/>
    <p:sldLayoutId id="2147483700" r:id="rId54"/>
    <p:sldLayoutId id="2147483701" r:id="rId55"/>
    <p:sldLayoutId id="2147483702" r:id="rId56"/>
    <p:sldLayoutId id="2147483703" r:id="rId57"/>
    <p:sldLayoutId id="2147483704" r:id="rId58"/>
    <p:sldLayoutId id="2147483705" r:id="rId59"/>
    <p:sldLayoutId id="2147483706" r:id="rId60"/>
    <p:sldLayoutId id="2147483707" r:id="rId61"/>
    <p:sldLayoutId id="2147483708" r:id="rId62"/>
    <p:sldLayoutId id="2147483709" r:id="rId63"/>
    <p:sldLayoutId id="2147483710" r:id="rId64"/>
    <p:sldLayoutId id="2147483711" r:id="rId65"/>
    <p:sldLayoutId id="2147483712" r:id="rId66"/>
    <p:sldLayoutId id="2147483713" r:id="rId67"/>
    <p:sldLayoutId id="2147483714" r:id="rId68"/>
    <p:sldLayoutId id="2147483715" r:id="rId69"/>
    <p:sldLayoutId id="2147483716" r:id="rId70"/>
    <p:sldLayoutId id="2147483717" r:id="rId71"/>
    <p:sldLayoutId id="2147483718" r:id="rId7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04">
          <p15:clr>
            <a:schemeClr val="dk2"/>
          </p15:clr>
        </p15:guide>
        <p15:guide id="2" pos="1819">
          <p15:clr>
            <a:srgbClr val="0000FF"/>
          </p15:clr>
        </p15:guide>
        <p15:guide id="3" orient="horz" pos="340">
          <p15:clr>
            <a:srgbClr val="222222"/>
          </p15:clr>
        </p15:guide>
        <p15:guide id="4" pos="2123">
          <p15:clr>
            <a:srgbClr val="0000FF"/>
          </p15:clr>
        </p15:guide>
        <p15:guide id="5" pos="2880">
          <p15:clr>
            <a:srgbClr val="EA4335"/>
          </p15:clr>
        </p15:guide>
        <p15:guide id="6" pos="3637">
          <p15:clr>
            <a:srgbClr val="0000FF"/>
          </p15:clr>
        </p15:guide>
        <p15:guide id="7" pos="3941">
          <p15:clr>
            <a:srgbClr val="0000FF"/>
          </p15:clr>
        </p15:guide>
        <p15:guide id="8" pos="5556">
          <p15:clr>
            <a:srgbClr val="222222"/>
          </p15:clr>
        </p15:guide>
        <p15:guide id="9" pos="1061">
          <p15:clr>
            <a:srgbClr val="9AA0A6"/>
          </p15:clr>
        </p15:guide>
        <p15:guide id="10" pos="4699">
          <p15:clr>
            <a:srgbClr val="9AA0A6"/>
          </p15:clr>
        </p15:guide>
        <p15:guide id="11" orient="horz" pos="680">
          <p15:clr>
            <a:srgbClr val="B7B7B7"/>
          </p15:clr>
        </p15:guide>
        <p15:guide id="12" orient="horz" pos="1020">
          <p15:clr>
            <a:srgbClr val="B7B7B7"/>
          </p15:clr>
        </p15:guide>
        <p15:guide id="13" orient="horz" pos="1361">
          <p15:clr>
            <a:srgbClr val="B7B7B7"/>
          </p15:clr>
        </p15:guide>
        <p15:guide id="14" orient="horz" pos="1701">
          <p15:clr>
            <a:srgbClr val="B7B7B7"/>
          </p15:clr>
        </p15:guide>
        <p15:guide id="15" orient="horz" pos="2041">
          <p15:clr>
            <a:srgbClr val="B7B7B7"/>
          </p15:clr>
        </p15:guide>
        <p15:guide id="16" orient="horz" pos="2381">
          <p15:clr>
            <a:srgbClr val="B7B7B7"/>
          </p15:clr>
        </p15:guide>
        <p15:guide id="17" orient="horz" pos="3036">
          <p15:clr>
            <a:srgbClr val="000000"/>
          </p15:clr>
        </p15:guide>
        <p15:guide id="18" pos="2721">
          <p15:clr>
            <a:schemeClr val="dk1"/>
          </p15:clr>
        </p15:guide>
        <p15:guide id="19" pos="3039">
          <p15:clr>
            <a:schemeClr val="dk1"/>
          </p15:clr>
        </p15:guide>
        <p15:guide id="20" orient="horz" pos="510">
          <p15:clr>
            <a:srgbClr val="B7B7B7"/>
          </p15:clr>
        </p15:guide>
        <p15:guide id="21" orient="horz" pos="1620">
          <p15:clr>
            <a:srgbClr val="EA4335"/>
          </p15:clr>
        </p15:guide>
        <p15:guide id="22" orient="horz" pos="2721">
          <p15:clr>
            <a:srgbClr val="B7B7B7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labs.thenational.academy/aila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9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7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9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71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7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7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72.png"/><Relationship Id="rId4" Type="http://schemas.openxmlformats.org/officeDocument/2006/relationships/image" Target="../media/image75.png"/><Relationship Id="rId5" Type="http://schemas.openxmlformats.org/officeDocument/2006/relationships/image" Target="../media/image77.png"/><Relationship Id="rId6" Type="http://schemas.openxmlformats.org/officeDocument/2006/relationships/image" Target="../media/image32.png"/><Relationship Id="rId7" Type="http://schemas.openxmlformats.org/officeDocument/2006/relationships/image" Target="../media/image79.png"/><Relationship Id="rId8" Type="http://schemas.openxmlformats.org/officeDocument/2006/relationships/image" Target="../media/image25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81.png"/><Relationship Id="rId4" Type="http://schemas.openxmlformats.org/officeDocument/2006/relationships/image" Target="../media/image85.png"/><Relationship Id="rId9" Type="http://schemas.openxmlformats.org/officeDocument/2006/relationships/image" Target="../media/image92.png"/><Relationship Id="rId5" Type="http://schemas.openxmlformats.org/officeDocument/2006/relationships/image" Target="../media/image83.png"/><Relationship Id="rId6" Type="http://schemas.openxmlformats.org/officeDocument/2006/relationships/image" Target="../media/image86.png"/><Relationship Id="rId7" Type="http://schemas.openxmlformats.org/officeDocument/2006/relationships/image" Target="../media/image80.png"/><Relationship Id="rId8" Type="http://schemas.openxmlformats.org/officeDocument/2006/relationships/image" Target="../media/image90.png"/><Relationship Id="rId20" Type="http://schemas.openxmlformats.org/officeDocument/2006/relationships/image" Target="../media/image99.png"/><Relationship Id="rId22" Type="http://schemas.openxmlformats.org/officeDocument/2006/relationships/image" Target="../media/image89.png"/><Relationship Id="rId21" Type="http://schemas.openxmlformats.org/officeDocument/2006/relationships/image" Target="../media/image94.png"/><Relationship Id="rId11" Type="http://schemas.openxmlformats.org/officeDocument/2006/relationships/image" Target="../media/image87.png"/><Relationship Id="rId10" Type="http://schemas.openxmlformats.org/officeDocument/2006/relationships/image" Target="../media/image93.png"/><Relationship Id="rId13" Type="http://schemas.openxmlformats.org/officeDocument/2006/relationships/image" Target="../media/image91.png"/><Relationship Id="rId12" Type="http://schemas.openxmlformats.org/officeDocument/2006/relationships/image" Target="../media/image100.png"/><Relationship Id="rId15" Type="http://schemas.openxmlformats.org/officeDocument/2006/relationships/image" Target="../media/image82.png"/><Relationship Id="rId14" Type="http://schemas.openxmlformats.org/officeDocument/2006/relationships/image" Target="../media/image95.png"/><Relationship Id="rId17" Type="http://schemas.openxmlformats.org/officeDocument/2006/relationships/image" Target="../media/image96.png"/><Relationship Id="rId16" Type="http://schemas.openxmlformats.org/officeDocument/2006/relationships/image" Target="../media/image84.png"/><Relationship Id="rId19" Type="http://schemas.openxmlformats.org/officeDocument/2006/relationships/image" Target="../media/image97.png"/><Relationship Id="rId18" Type="http://schemas.openxmlformats.org/officeDocument/2006/relationships/image" Target="../media/image88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9.xml"/><Relationship Id="rId3" Type="http://schemas.openxmlformats.org/officeDocument/2006/relationships/hyperlink" Target="https://labs.thenational.academy/aila" TargetMode="External"/><Relationship Id="rId4" Type="http://schemas.openxmlformats.org/officeDocument/2006/relationships/hyperlink" Target="https://www.nationalarchives.gov.uk/doc/open-government-licence/version/3/" TargetMode="External"/><Relationship Id="rId5" Type="http://schemas.openxmlformats.org/officeDocument/2006/relationships/hyperlink" Target="https://labs.thenational.academy/legal/terms" TargetMode="External"/><Relationship Id="rId6" Type="http://schemas.openxmlformats.org/officeDocument/2006/relationships/image" Target="../media/image9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2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p73"/>
          <p:cNvSpPr txBox="1"/>
          <p:nvPr>
            <p:ph idx="1" type="body"/>
          </p:nvPr>
        </p:nvSpPr>
        <p:spPr>
          <a:xfrm>
            <a:off x="600300" y="2418075"/>
            <a:ext cx="7943400" cy="2401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/>
              <a:t>This</a:t>
            </a:r>
            <a:r>
              <a:rPr lang="en-GB" sz="1800"/>
              <a:t> lesson was created using </a:t>
            </a:r>
            <a:r>
              <a:rPr lang="en-GB" sz="1800" u="sng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Aila</a:t>
            </a:r>
            <a:r>
              <a:rPr lang="en-GB" sz="1800"/>
              <a:t>, Oak’s AI lesson assistant. </a:t>
            </a:r>
            <a:endParaRPr sz="18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/>
              <a:t>All content should be reviewed before use in the classroom.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7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p82"/>
          <p:cNvSpPr txBox="1"/>
          <p:nvPr>
            <p:ph idx="1" type="body"/>
          </p:nvPr>
        </p:nvSpPr>
        <p:spPr>
          <a:xfrm>
            <a:off x="324000" y="759300"/>
            <a:ext cx="4812300" cy="40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1800"/>
              <a:t>Label the axes, stages, birth, and death rates on the demographic transition model. Identify natural increase on the graph.</a:t>
            </a:r>
            <a:endParaRPr sz="1800"/>
          </a:p>
        </p:txBody>
      </p:sp>
      <p:sp>
        <p:nvSpPr>
          <p:cNvPr id="879" name="Google Shape;879;p82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Label the features of the demographic transition model</a:t>
            </a:r>
            <a:endParaRPr/>
          </a:p>
        </p:txBody>
      </p:sp>
      <p:sp>
        <p:nvSpPr>
          <p:cNvPr id="880" name="Google Shape;880;p82"/>
          <p:cNvSpPr/>
          <p:nvPr/>
        </p:nvSpPr>
        <p:spPr>
          <a:xfrm>
            <a:off x="5407025" y="808775"/>
            <a:ext cx="3344100" cy="312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200">
                <a:latin typeface="Lexend"/>
                <a:ea typeface="Lexend"/>
                <a:cs typeface="Lexend"/>
                <a:sym typeface="Lexend"/>
              </a:rPr>
              <a:t>Insert your image here</a:t>
            </a:r>
            <a:endParaRPr i="1" sz="12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81" name="Google Shape;881;p82"/>
          <p:cNvSpPr txBox="1"/>
          <p:nvPr/>
        </p:nvSpPr>
        <p:spPr>
          <a:xfrm>
            <a:off x="5407025" y="3998475"/>
            <a:ext cx="3045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rPr>
              <a:t>demographic transition model labeled axes</a:t>
            </a:r>
            <a:endParaRPr sz="900">
              <a:solidFill>
                <a:schemeClr val="dk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5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p83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What do the axes on the demographic transition model represent?</a:t>
            </a:r>
            <a:endParaRPr sz="1800"/>
          </a:p>
        </p:txBody>
      </p:sp>
      <p:sp>
        <p:nvSpPr>
          <p:cNvPr id="887" name="Google Shape;887;p83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Cultural shifts and technological advancements</a:t>
            </a:r>
            <a:endParaRPr sz="1800"/>
          </a:p>
        </p:txBody>
      </p:sp>
      <p:sp>
        <p:nvSpPr>
          <p:cNvPr id="888" name="Google Shape;888;p83"/>
          <p:cNvSpPr txBox="1"/>
          <p:nvPr>
            <p:ph idx="3" type="subTitle"/>
          </p:nvPr>
        </p:nvSpPr>
        <p:spPr>
          <a:xfrm>
            <a:off x="1034425" y="250579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Economic growth and climate change</a:t>
            </a:r>
            <a:endParaRPr sz="1800"/>
          </a:p>
        </p:txBody>
      </p:sp>
      <p:sp>
        <p:nvSpPr>
          <p:cNvPr id="889" name="Google Shape;889;p83"/>
          <p:cNvSpPr txBox="1"/>
          <p:nvPr>
            <p:ph idx="4" type="subTitle"/>
          </p:nvPr>
        </p:nvSpPr>
        <p:spPr>
          <a:xfrm>
            <a:off x="1034425" y="331611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Time and population metrics</a:t>
            </a:r>
            <a:endParaRPr sz="1800"/>
          </a:p>
        </p:txBody>
      </p:sp>
      <p:sp>
        <p:nvSpPr>
          <p:cNvPr id="890" name="Google Shape;890;p83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Label the features of the demographic transition model</a:t>
            </a:r>
            <a:endParaRPr/>
          </a:p>
        </p:txBody>
      </p:sp>
      <p:sp>
        <p:nvSpPr>
          <p:cNvPr id="891" name="Google Shape;891;p83"/>
          <p:cNvSpPr/>
          <p:nvPr/>
        </p:nvSpPr>
        <p:spPr>
          <a:xfrm>
            <a:off x="203300" y="4011800"/>
            <a:ext cx="711600" cy="677700"/>
          </a:xfrm>
          <a:prstGeom prst="rect">
            <a:avLst/>
          </a:prstGeom>
          <a:solidFill>
            <a:srgbClr val="F3EEF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84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What do the axes on the demographic transition model represent?</a:t>
            </a:r>
            <a:endParaRPr sz="1800"/>
          </a:p>
        </p:txBody>
      </p:sp>
      <p:sp>
        <p:nvSpPr>
          <p:cNvPr id="897" name="Google Shape;897;p84"/>
          <p:cNvSpPr txBox="1"/>
          <p:nvPr>
            <p:ph idx="1" type="subTitle"/>
          </p:nvPr>
        </p:nvSpPr>
        <p:spPr>
          <a:xfrm>
            <a:off x="1034425" y="1685375"/>
            <a:ext cx="69927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Cultural shifts and technological advancements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GB" sz="1800"/>
              <a:t>    </a:t>
            </a:r>
            <a:endParaRPr b="1" sz="1800"/>
          </a:p>
        </p:txBody>
      </p:sp>
      <p:sp>
        <p:nvSpPr>
          <p:cNvPr id="898" name="Google Shape;898;p84"/>
          <p:cNvSpPr txBox="1"/>
          <p:nvPr>
            <p:ph idx="3" type="subTitle"/>
          </p:nvPr>
        </p:nvSpPr>
        <p:spPr>
          <a:xfrm>
            <a:off x="1034425" y="2505600"/>
            <a:ext cx="69927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Economic growth and climate change </a:t>
            </a:r>
            <a:r>
              <a:rPr b="1" lang="en-GB" sz="1800"/>
              <a:t>   </a:t>
            </a:r>
            <a:endParaRPr b="1"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1800"/>
          </a:p>
        </p:txBody>
      </p:sp>
      <p:sp>
        <p:nvSpPr>
          <p:cNvPr id="899" name="Google Shape;899;p84"/>
          <p:cNvSpPr txBox="1"/>
          <p:nvPr>
            <p:ph idx="4" type="subTitle"/>
          </p:nvPr>
        </p:nvSpPr>
        <p:spPr>
          <a:xfrm>
            <a:off x="1034425" y="3315600"/>
            <a:ext cx="69738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Time and population metrics</a:t>
            </a:r>
            <a:r>
              <a:rPr lang="en-GB" sz="1800"/>
              <a:t> </a:t>
            </a:r>
            <a:r>
              <a:rPr b="1" lang="en-GB" sz="1800"/>
              <a:t>✓</a:t>
            </a:r>
            <a:endParaRPr b="1" sz="1800"/>
          </a:p>
        </p:txBody>
      </p:sp>
      <p:sp>
        <p:nvSpPr>
          <p:cNvPr id="900" name="Google Shape;900;p84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Label the features of the demographic transition model</a:t>
            </a:r>
            <a:endParaRPr/>
          </a:p>
        </p:txBody>
      </p:sp>
      <p:sp>
        <p:nvSpPr>
          <p:cNvPr id="901" name="Google Shape;901;p84"/>
          <p:cNvSpPr/>
          <p:nvPr/>
        </p:nvSpPr>
        <p:spPr>
          <a:xfrm>
            <a:off x="203300" y="4011800"/>
            <a:ext cx="711600" cy="677700"/>
          </a:xfrm>
          <a:prstGeom prst="rect">
            <a:avLst/>
          </a:prstGeom>
          <a:solidFill>
            <a:srgbClr val="F3EEF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5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p85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How is natural increase depicted on the graph?</a:t>
            </a:r>
            <a:endParaRPr sz="1800"/>
          </a:p>
        </p:txBody>
      </p:sp>
      <p:sp>
        <p:nvSpPr>
          <p:cNvPr id="907" name="Google Shape;907;p85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As a separate line</a:t>
            </a:r>
            <a:endParaRPr sz="1800"/>
          </a:p>
        </p:txBody>
      </p:sp>
      <p:sp>
        <p:nvSpPr>
          <p:cNvPr id="908" name="Google Shape;908;p85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As a shaded area</a:t>
            </a:r>
            <a:endParaRPr sz="1800"/>
          </a:p>
        </p:txBody>
      </p:sp>
      <p:sp>
        <p:nvSpPr>
          <p:cNvPr id="909" name="Google Shape;909;p85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As the space between birth and death rate lines</a:t>
            </a:r>
            <a:endParaRPr sz="1800"/>
          </a:p>
        </p:txBody>
      </p:sp>
      <p:sp>
        <p:nvSpPr>
          <p:cNvPr id="910" name="Google Shape;910;p85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Label the features of the demographic transition model</a:t>
            </a:r>
            <a:endParaRPr/>
          </a:p>
        </p:txBody>
      </p:sp>
      <p:sp>
        <p:nvSpPr>
          <p:cNvPr id="911" name="Google Shape;911;p85"/>
          <p:cNvSpPr/>
          <p:nvPr/>
        </p:nvSpPr>
        <p:spPr>
          <a:xfrm>
            <a:off x="203300" y="4011800"/>
            <a:ext cx="711600" cy="677700"/>
          </a:xfrm>
          <a:prstGeom prst="rect">
            <a:avLst/>
          </a:prstGeom>
          <a:solidFill>
            <a:srgbClr val="F3EEF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5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Google Shape;916;p86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How is natural increase depicted on the graph?</a:t>
            </a:r>
            <a:endParaRPr sz="1800"/>
          </a:p>
        </p:txBody>
      </p:sp>
      <p:sp>
        <p:nvSpPr>
          <p:cNvPr id="917" name="Google Shape;917;p86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As a separate line</a:t>
            </a:r>
            <a:r>
              <a:rPr lang="en-GB" sz="1800"/>
              <a:t> </a:t>
            </a:r>
            <a:r>
              <a:rPr b="1" lang="en-GB" sz="1800"/>
              <a:t>   </a:t>
            </a:r>
            <a:endParaRPr b="1" sz="1800"/>
          </a:p>
        </p:txBody>
      </p:sp>
      <p:sp>
        <p:nvSpPr>
          <p:cNvPr id="918" name="Google Shape;918;p86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As a shaded area</a:t>
            </a:r>
            <a:r>
              <a:rPr lang="en-GB" sz="1800"/>
              <a:t> </a:t>
            </a:r>
            <a:r>
              <a:rPr b="1" lang="en-GB" sz="1800"/>
              <a:t>   </a:t>
            </a:r>
            <a:endParaRPr b="1" sz="1800"/>
          </a:p>
        </p:txBody>
      </p:sp>
      <p:sp>
        <p:nvSpPr>
          <p:cNvPr id="919" name="Google Shape;919;p86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1800"/>
              <a:t>As the space between birth and death rate lines</a:t>
            </a:r>
            <a:r>
              <a:rPr lang="en-GB" sz="1800"/>
              <a:t> </a:t>
            </a:r>
            <a:r>
              <a:rPr b="1" lang="en-GB" sz="1800"/>
              <a:t>✓</a:t>
            </a:r>
            <a:endParaRPr b="1" sz="1800"/>
          </a:p>
        </p:txBody>
      </p:sp>
      <p:sp>
        <p:nvSpPr>
          <p:cNvPr id="920" name="Google Shape;920;p86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Label the features of the demographic transition model</a:t>
            </a:r>
            <a:endParaRPr/>
          </a:p>
        </p:txBody>
      </p:sp>
      <p:sp>
        <p:nvSpPr>
          <p:cNvPr id="921" name="Google Shape;921;p86"/>
          <p:cNvSpPr/>
          <p:nvPr/>
        </p:nvSpPr>
        <p:spPr>
          <a:xfrm>
            <a:off x="203300" y="4011800"/>
            <a:ext cx="711600" cy="677700"/>
          </a:xfrm>
          <a:prstGeom prst="rect">
            <a:avLst/>
          </a:prstGeom>
          <a:solidFill>
            <a:srgbClr val="F3EEF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5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p87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GB" sz="1800">
                <a:highlight>
                  <a:schemeClr val="lt1"/>
                </a:highlight>
              </a:rPr>
              <a:t>Label the provided diagram of the demographic transition model. Mark the axes, stages, birth and death rates, and identify the natural increase.</a:t>
            </a:r>
            <a:endParaRPr sz="1800"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927" name="Google Shape;927;p87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Label the features of the demographic transition model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1" name="Shape 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Google Shape;932;p88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Kalam"/>
                <a:ea typeface="Kalam"/>
                <a:cs typeface="Kalam"/>
                <a:sym typeface="Kalam"/>
              </a:rPr>
              <a:t>Model answer: Axes - Time and Population; Stage labels; Birth and Death rate lines; Natural increase shown between these lines.</a:t>
            </a:r>
            <a:endParaRPr sz="2000">
              <a:latin typeface="Kalam"/>
              <a:ea typeface="Kalam"/>
              <a:cs typeface="Kalam"/>
              <a:sym typeface="Kalam"/>
            </a:endParaRPr>
          </a:p>
        </p:txBody>
      </p:sp>
      <p:sp>
        <p:nvSpPr>
          <p:cNvPr id="933" name="Google Shape;933;p88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Label the features of the demographic transition model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7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Google Shape;938;p89"/>
          <p:cNvSpPr txBox="1"/>
          <p:nvPr>
            <p:ph type="title"/>
          </p:nvPr>
        </p:nvSpPr>
        <p:spPr>
          <a:xfrm>
            <a:off x="1225200" y="1481550"/>
            <a:ext cx="69606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Label the features of the demographic transition model.</a:t>
            </a:r>
            <a:endParaRPr/>
          </a:p>
        </p:txBody>
      </p:sp>
      <p:sp>
        <p:nvSpPr>
          <p:cNvPr id="939" name="Google Shape;939;p89"/>
          <p:cNvSpPr txBox="1"/>
          <p:nvPr>
            <p:ph idx="2" type="title"/>
          </p:nvPr>
        </p:nvSpPr>
        <p:spPr>
          <a:xfrm>
            <a:off x="1225200" y="2506600"/>
            <a:ext cx="69624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Describe the characteristics of each stage.</a:t>
            </a:r>
            <a:endParaRPr/>
          </a:p>
        </p:txBody>
      </p:sp>
      <p:sp>
        <p:nvSpPr>
          <p:cNvPr id="940" name="Google Shape;940;p89"/>
          <p:cNvSpPr txBox="1"/>
          <p:nvPr>
            <p:ph idx="3" type="title"/>
          </p:nvPr>
        </p:nvSpPr>
        <p:spPr>
          <a:xfrm>
            <a:off x="1225200" y="3517225"/>
            <a:ext cx="68508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Evaluate the strengths and limitations of the model.</a:t>
            </a:r>
            <a:endParaRPr/>
          </a:p>
        </p:txBody>
      </p:sp>
      <p:sp>
        <p:nvSpPr>
          <p:cNvPr id="941" name="Google Shape;941;p89"/>
          <p:cNvSpPr txBox="1"/>
          <p:nvPr>
            <p:ph idx="4" type="title"/>
          </p:nvPr>
        </p:nvSpPr>
        <p:spPr>
          <a:xfrm>
            <a:off x="324000" y="657600"/>
            <a:ext cx="574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GB"/>
              <a:t>Demographic transition model</a:t>
            </a:r>
            <a:endParaRPr b="1" i="1"/>
          </a:p>
        </p:txBody>
      </p:sp>
      <p:pic>
        <p:nvPicPr>
          <p:cNvPr id="942" name="Google Shape;942;p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9700" y="2689875"/>
            <a:ext cx="450575" cy="44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6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Google Shape;947;p90"/>
          <p:cNvSpPr txBox="1"/>
          <p:nvPr>
            <p:ph idx="1" type="body"/>
          </p:nvPr>
        </p:nvSpPr>
        <p:spPr>
          <a:xfrm>
            <a:off x="324000" y="759300"/>
            <a:ext cx="4691700" cy="40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2200"/>
              <a:buNone/>
            </a:pPr>
            <a:r>
              <a:rPr lang="en-GB" sz="1800"/>
              <a:t>Each stage of the model has distinct characteristics, influenced by economic and social factors. Examples include countries in various stages.</a:t>
            </a:r>
            <a:endParaRPr sz="1800"/>
          </a:p>
        </p:txBody>
      </p:sp>
      <p:sp>
        <p:nvSpPr>
          <p:cNvPr id="948" name="Google Shape;948;p90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Describe the characteristics of each stage</a:t>
            </a:r>
            <a:endParaRPr/>
          </a:p>
        </p:txBody>
      </p:sp>
      <p:sp>
        <p:nvSpPr>
          <p:cNvPr id="949" name="Google Shape;949;p90"/>
          <p:cNvSpPr/>
          <p:nvPr/>
        </p:nvSpPr>
        <p:spPr>
          <a:xfrm>
            <a:off x="5407025" y="808775"/>
            <a:ext cx="3344100" cy="312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200">
                <a:latin typeface="Lexend"/>
                <a:ea typeface="Lexend"/>
                <a:cs typeface="Lexend"/>
                <a:sym typeface="Lexend"/>
              </a:rPr>
              <a:t>Insert your image here</a:t>
            </a:r>
            <a:endParaRPr i="1" sz="12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50" name="Google Shape;950;p90"/>
          <p:cNvSpPr txBox="1"/>
          <p:nvPr/>
        </p:nvSpPr>
        <p:spPr>
          <a:xfrm>
            <a:off x="5407025" y="3998475"/>
            <a:ext cx="29364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rPr>
              <a:t>countries at different stages of demographic transition</a:t>
            </a:r>
            <a:endParaRPr sz="900">
              <a:solidFill>
                <a:schemeClr val="dk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4" name="Shape 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Google Shape;955;p91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Which stage is characterised by high birth rates and declining death rates?</a:t>
            </a:r>
            <a:endParaRPr sz="1800"/>
          </a:p>
        </p:txBody>
      </p:sp>
      <p:sp>
        <p:nvSpPr>
          <p:cNvPr id="956" name="Google Shape;956;p91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Stage 1</a:t>
            </a:r>
            <a:endParaRPr sz="1800"/>
          </a:p>
        </p:txBody>
      </p:sp>
      <p:sp>
        <p:nvSpPr>
          <p:cNvPr id="957" name="Google Shape;957;p91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Stage 2</a:t>
            </a:r>
            <a:endParaRPr sz="1800"/>
          </a:p>
        </p:txBody>
      </p:sp>
      <p:sp>
        <p:nvSpPr>
          <p:cNvPr id="958" name="Google Shape;958;p91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Stage 4</a:t>
            </a:r>
            <a:endParaRPr sz="1800"/>
          </a:p>
        </p:txBody>
      </p:sp>
      <p:sp>
        <p:nvSpPr>
          <p:cNvPr id="959" name="Google Shape;959;p91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Describe the characteristics of each stage</a:t>
            </a:r>
            <a:endParaRPr/>
          </a:p>
        </p:txBody>
      </p:sp>
      <p:sp>
        <p:nvSpPr>
          <p:cNvPr id="960" name="Google Shape;960;p91"/>
          <p:cNvSpPr/>
          <p:nvPr/>
        </p:nvSpPr>
        <p:spPr>
          <a:xfrm>
            <a:off x="216850" y="4052450"/>
            <a:ext cx="684600" cy="576000"/>
          </a:xfrm>
          <a:prstGeom prst="rect">
            <a:avLst/>
          </a:prstGeom>
          <a:solidFill>
            <a:srgbClr val="E6F2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7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74"/>
          <p:cNvSpPr txBox="1"/>
          <p:nvPr>
            <p:ph type="ctrTitle"/>
          </p:nvPr>
        </p:nvSpPr>
        <p:spPr>
          <a:xfrm>
            <a:off x="323850" y="810000"/>
            <a:ext cx="54507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en-GB"/>
              <a:t>Demographic transition model</a:t>
            </a:r>
            <a:endParaRPr/>
          </a:p>
        </p:txBody>
      </p:sp>
      <p:sp>
        <p:nvSpPr>
          <p:cNvPr id="829" name="Google Shape;829;p74"/>
          <p:cNvSpPr/>
          <p:nvPr/>
        </p:nvSpPr>
        <p:spPr>
          <a:xfrm>
            <a:off x="236275" y="3734950"/>
            <a:ext cx="2717100" cy="536100"/>
          </a:xfrm>
          <a:prstGeom prst="rect">
            <a:avLst/>
          </a:prstGeom>
          <a:solidFill>
            <a:srgbClr val="BEF2BD"/>
          </a:solidFill>
          <a:ln cap="flat" cmpd="sng" w="9525">
            <a:solidFill>
              <a:srgbClr val="BEF2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30" name="Google Shape;830;p74"/>
          <p:cNvSpPr txBox="1"/>
          <p:nvPr/>
        </p:nvSpPr>
        <p:spPr>
          <a:xfrm>
            <a:off x="236275" y="3779788"/>
            <a:ext cx="52344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Geography</a:t>
            </a:r>
            <a:r>
              <a:rPr b="1" lang="en-GB" sz="17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 • </a:t>
            </a:r>
            <a:r>
              <a:rPr b="1" lang="en-GB" sz="17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Key stage 4</a:t>
            </a:r>
            <a:endParaRPr b="1" sz="17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4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Google Shape;965;p92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Which stage is characterised by high birth rates and declining death rates?</a:t>
            </a:r>
            <a:endParaRPr sz="1800"/>
          </a:p>
        </p:txBody>
      </p:sp>
      <p:sp>
        <p:nvSpPr>
          <p:cNvPr id="966" name="Google Shape;966;p92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Stage 1</a:t>
            </a:r>
            <a:r>
              <a:rPr lang="en-GB" sz="1800"/>
              <a:t> </a:t>
            </a:r>
            <a:endParaRPr b="1" sz="1800"/>
          </a:p>
        </p:txBody>
      </p:sp>
      <p:sp>
        <p:nvSpPr>
          <p:cNvPr id="967" name="Google Shape;967;p92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Stage 2</a:t>
            </a:r>
            <a:r>
              <a:rPr lang="en-GB" sz="1800"/>
              <a:t> </a:t>
            </a:r>
            <a:r>
              <a:rPr b="1" lang="en-GB" sz="1800"/>
              <a:t>✓</a:t>
            </a:r>
            <a:endParaRPr b="1" sz="1800"/>
          </a:p>
        </p:txBody>
      </p:sp>
      <p:sp>
        <p:nvSpPr>
          <p:cNvPr id="968" name="Google Shape;968;p92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Stage 4</a:t>
            </a:r>
            <a:r>
              <a:rPr lang="en-GB" sz="1800"/>
              <a:t> </a:t>
            </a:r>
            <a:endParaRPr b="1" sz="1800"/>
          </a:p>
        </p:txBody>
      </p:sp>
      <p:sp>
        <p:nvSpPr>
          <p:cNvPr id="969" name="Google Shape;969;p92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Describe the characteristics of each stage</a:t>
            </a:r>
            <a:endParaRPr/>
          </a:p>
        </p:txBody>
      </p:sp>
      <p:sp>
        <p:nvSpPr>
          <p:cNvPr id="970" name="Google Shape;970;p92"/>
          <p:cNvSpPr/>
          <p:nvPr/>
        </p:nvSpPr>
        <p:spPr>
          <a:xfrm>
            <a:off x="216850" y="4052450"/>
            <a:ext cx="684600" cy="576000"/>
          </a:xfrm>
          <a:prstGeom prst="rect">
            <a:avLst/>
          </a:prstGeom>
          <a:solidFill>
            <a:srgbClr val="E6F2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4" name="Shape 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Google Shape;975;p93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What factors influence a country's stage in the demographic transition model?</a:t>
            </a:r>
            <a:endParaRPr sz="1800"/>
          </a:p>
        </p:txBody>
      </p:sp>
      <p:sp>
        <p:nvSpPr>
          <p:cNvPr id="976" name="Google Shape;976;p93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Climate conditions</a:t>
            </a:r>
            <a:endParaRPr sz="1800"/>
          </a:p>
        </p:txBody>
      </p:sp>
      <p:sp>
        <p:nvSpPr>
          <p:cNvPr id="977" name="Google Shape;977;p93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Economic and social factors</a:t>
            </a:r>
            <a:endParaRPr sz="1800"/>
          </a:p>
        </p:txBody>
      </p:sp>
      <p:sp>
        <p:nvSpPr>
          <p:cNvPr id="978" name="Google Shape;978;p93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Geographical location</a:t>
            </a:r>
            <a:endParaRPr sz="1800"/>
          </a:p>
        </p:txBody>
      </p:sp>
      <p:sp>
        <p:nvSpPr>
          <p:cNvPr id="979" name="Google Shape;979;p93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Describe the characteristics of each stage</a:t>
            </a:r>
            <a:endParaRPr/>
          </a:p>
        </p:txBody>
      </p:sp>
      <p:sp>
        <p:nvSpPr>
          <p:cNvPr id="980" name="Google Shape;980;p93"/>
          <p:cNvSpPr/>
          <p:nvPr/>
        </p:nvSpPr>
        <p:spPr>
          <a:xfrm>
            <a:off x="216850" y="4052450"/>
            <a:ext cx="684600" cy="576000"/>
          </a:xfrm>
          <a:prstGeom prst="rect">
            <a:avLst/>
          </a:prstGeom>
          <a:solidFill>
            <a:srgbClr val="E6F2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4" name="Shape 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Google Shape;985;p94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What factors influence a country's stage in the demographic transition model?</a:t>
            </a:r>
            <a:endParaRPr sz="1800"/>
          </a:p>
        </p:txBody>
      </p:sp>
      <p:sp>
        <p:nvSpPr>
          <p:cNvPr id="986" name="Google Shape;986;p94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Climate conditions</a:t>
            </a:r>
            <a:r>
              <a:rPr lang="en-GB" sz="1800"/>
              <a:t> </a:t>
            </a:r>
            <a:endParaRPr b="1" sz="1800"/>
          </a:p>
        </p:txBody>
      </p:sp>
      <p:sp>
        <p:nvSpPr>
          <p:cNvPr id="987" name="Google Shape;987;p94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Economic and social factors</a:t>
            </a:r>
            <a:r>
              <a:rPr lang="en-GB" sz="1800"/>
              <a:t> </a:t>
            </a:r>
            <a:r>
              <a:rPr b="1" lang="en-GB" sz="1800"/>
              <a:t>✓</a:t>
            </a:r>
            <a:endParaRPr b="1" sz="1800"/>
          </a:p>
        </p:txBody>
      </p:sp>
      <p:sp>
        <p:nvSpPr>
          <p:cNvPr id="988" name="Google Shape;988;p94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Geographical location</a:t>
            </a:r>
            <a:r>
              <a:rPr lang="en-GB" sz="1800"/>
              <a:t> </a:t>
            </a:r>
            <a:endParaRPr b="1" sz="1800"/>
          </a:p>
        </p:txBody>
      </p:sp>
      <p:sp>
        <p:nvSpPr>
          <p:cNvPr id="989" name="Google Shape;989;p94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Describe the characteristics of each stage</a:t>
            </a:r>
            <a:endParaRPr/>
          </a:p>
        </p:txBody>
      </p:sp>
      <p:sp>
        <p:nvSpPr>
          <p:cNvPr id="990" name="Google Shape;990;p94"/>
          <p:cNvSpPr/>
          <p:nvPr/>
        </p:nvSpPr>
        <p:spPr>
          <a:xfrm>
            <a:off x="216850" y="4052450"/>
            <a:ext cx="684600" cy="576000"/>
          </a:xfrm>
          <a:prstGeom prst="rect">
            <a:avLst/>
          </a:prstGeom>
          <a:solidFill>
            <a:srgbClr val="E6F2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4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Google Shape;995;p95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1800">
                <a:highlight>
                  <a:schemeClr val="lt1"/>
                </a:highlight>
              </a:rPr>
              <a:t>Describe the characteristics of each stage of the demographic transition model and match them with examples of countries currently in those stages.</a:t>
            </a:r>
            <a:endParaRPr sz="1800"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996" name="Google Shape;996;p95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Describe the characteristics of each stage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0" name="Shape 1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Google Shape;1001;p96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Kalam"/>
                <a:ea typeface="Kalam"/>
                <a:cs typeface="Kalam"/>
                <a:sym typeface="Kalam"/>
              </a:rPr>
              <a:t>Model answer: Stage 1 - High birth and death rates; Stage 2 - High birth rate, declining death rate; Stage 3 - Declining birth and death rates; Stage 4 - Low birth and death rates; Stage 5 - Low birth and death rates, potential decline.</a:t>
            </a:r>
            <a:endParaRPr sz="2000">
              <a:latin typeface="Kalam"/>
              <a:ea typeface="Kalam"/>
              <a:cs typeface="Kalam"/>
              <a:sym typeface="Kalam"/>
            </a:endParaRPr>
          </a:p>
        </p:txBody>
      </p:sp>
      <p:sp>
        <p:nvSpPr>
          <p:cNvPr id="1002" name="Google Shape;1002;p96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Describe the characteristics of each stage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6" name="Shape 1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Google Shape;1007;p97"/>
          <p:cNvSpPr txBox="1"/>
          <p:nvPr>
            <p:ph type="title"/>
          </p:nvPr>
        </p:nvSpPr>
        <p:spPr>
          <a:xfrm>
            <a:off x="1225200" y="1481550"/>
            <a:ext cx="69606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Label the features of the demographic transition model.</a:t>
            </a:r>
            <a:endParaRPr/>
          </a:p>
        </p:txBody>
      </p:sp>
      <p:sp>
        <p:nvSpPr>
          <p:cNvPr id="1008" name="Google Shape;1008;p97"/>
          <p:cNvSpPr txBox="1"/>
          <p:nvPr>
            <p:ph idx="2" type="title"/>
          </p:nvPr>
        </p:nvSpPr>
        <p:spPr>
          <a:xfrm>
            <a:off x="1225200" y="2506600"/>
            <a:ext cx="69624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Describe the characteristics of each stage.</a:t>
            </a:r>
            <a:endParaRPr/>
          </a:p>
        </p:txBody>
      </p:sp>
      <p:sp>
        <p:nvSpPr>
          <p:cNvPr id="1009" name="Google Shape;1009;p97"/>
          <p:cNvSpPr txBox="1"/>
          <p:nvPr>
            <p:ph idx="3" type="title"/>
          </p:nvPr>
        </p:nvSpPr>
        <p:spPr>
          <a:xfrm>
            <a:off x="1225200" y="3517225"/>
            <a:ext cx="68508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Evaluate the strengths and limitations of the model.</a:t>
            </a:r>
            <a:endParaRPr/>
          </a:p>
        </p:txBody>
      </p:sp>
      <p:sp>
        <p:nvSpPr>
          <p:cNvPr id="1010" name="Google Shape;1010;p97"/>
          <p:cNvSpPr txBox="1"/>
          <p:nvPr>
            <p:ph idx="4" type="title"/>
          </p:nvPr>
        </p:nvSpPr>
        <p:spPr>
          <a:xfrm>
            <a:off x="324000" y="657600"/>
            <a:ext cx="574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GB"/>
              <a:t>Demographic transition model</a:t>
            </a:r>
            <a:endParaRPr b="1" i="1"/>
          </a:p>
        </p:txBody>
      </p:sp>
      <p:pic>
        <p:nvPicPr>
          <p:cNvPr id="1011" name="Google Shape;1011;p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7425" y="3700475"/>
            <a:ext cx="450575" cy="44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5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Google Shape;1016;p98"/>
          <p:cNvSpPr txBox="1"/>
          <p:nvPr>
            <p:ph idx="1" type="body"/>
          </p:nvPr>
        </p:nvSpPr>
        <p:spPr>
          <a:xfrm>
            <a:off x="324000" y="759300"/>
            <a:ext cx="4728000" cy="40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2200"/>
              <a:buNone/>
            </a:pPr>
            <a:r>
              <a:rPr lang="en-GB" sz="1800"/>
              <a:t>The demographic transition model has strengths in explaining general trends but faces limitations due to country-specific factors.</a:t>
            </a:r>
            <a:endParaRPr sz="1800"/>
          </a:p>
        </p:txBody>
      </p:sp>
      <p:sp>
        <p:nvSpPr>
          <p:cNvPr id="1017" name="Google Shape;1017;p98"/>
          <p:cNvSpPr txBox="1"/>
          <p:nvPr>
            <p:ph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Evaluate the strengths and limitations of the model</a:t>
            </a:r>
            <a:endParaRPr/>
          </a:p>
        </p:txBody>
      </p:sp>
      <p:sp>
        <p:nvSpPr>
          <p:cNvPr id="1018" name="Google Shape;1018;p98"/>
          <p:cNvSpPr/>
          <p:nvPr/>
        </p:nvSpPr>
        <p:spPr>
          <a:xfrm>
            <a:off x="5407025" y="808775"/>
            <a:ext cx="3344100" cy="312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200">
                <a:latin typeface="Lexend"/>
                <a:ea typeface="Lexend"/>
                <a:cs typeface="Lexend"/>
                <a:sym typeface="Lexend"/>
              </a:rPr>
              <a:t>Insert your image here</a:t>
            </a:r>
            <a:endParaRPr i="1" sz="12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19" name="Google Shape;1019;p98"/>
          <p:cNvSpPr txBox="1"/>
          <p:nvPr/>
        </p:nvSpPr>
        <p:spPr>
          <a:xfrm>
            <a:off x="5407025" y="3998475"/>
            <a:ext cx="2984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rPr>
              <a:t>demographic transition model strengths and limitations</a:t>
            </a:r>
            <a:endParaRPr sz="900">
              <a:solidFill>
                <a:schemeClr val="dk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3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Google Shape;1024;p99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What is a strength of the demographic transition model?</a:t>
            </a:r>
            <a:endParaRPr sz="1800"/>
          </a:p>
        </p:txBody>
      </p:sp>
      <p:sp>
        <p:nvSpPr>
          <p:cNvPr id="1025" name="Google Shape;1025;p99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It applies universally without exceptions.</a:t>
            </a:r>
            <a:endParaRPr sz="1800"/>
          </a:p>
        </p:txBody>
      </p:sp>
      <p:sp>
        <p:nvSpPr>
          <p:cNvPr id="1026" name="Google Shape;1026;p99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It generalises population changes.</a:t>
            </a:r>
            <a:endParaRPr sz="1800"/>
          </a:p>
        </p:txBody>
      </p:sp>
      <p:sp>
        <p:nvSpPr>
          <p:cNvPr id="1027" name="Google Shape;1027;p99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It predicts economic growth.</a:t>
            </a:r>
            <a:endParaRPr sz="1800"/>
          </a:p>
        </p:txBody>
      </p:sp>
      <p:sp>
        <p:nvSpPr>
          <p:cNvPr id="1028" name="Google Shape;1028;p99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Evaluate the strengths and limitations of the model</a:t>
            </a:r>
            <a:endParaRPr/>
          </a:p>
        </p:txBody>
      </p:sp>
      <p:sp>
        <p:nvSpPr>
          <p:cNvPr id="1029" name="Google Shape;1029;p99"/>
          <p:cNvSpPr/>
          <p:nvPr/>
        </p:nvSpPr>
        <p:spPr>
          <a:xfrm>
            <a:off x="128750" y="4005025"/>
            <a:ext cx="905700" cy="711600"/>
          </a:xfrm>
          <a:prstGeom prst="rect">
            <a:avLst/>
          </a:prstGeom>
          <a:solidFill>
            <a:srgbClr val="EBED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3" name="Shape 1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Google Shape;1034;p100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What is a strength of the demographic transition model?</a:t>
            </a:r>
            <a:endParaRPr sz="1800"/>
          </a:p>
        </p:txBody>
      </p:sp>
      <p:sp>
        <p:nvSpPr>
          <p:cNvPr id="1035" name="Google Shape;1035;p100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It applies universally without exceptions.</a:t>
            </a:r>
            <a:r>
              <a:rPr lang="en-GB" sz="1800"/>
              <a:t> </a:t>
            </a:r>
            <a:endParaRPr b="1" sz="1800"/>
          </a:p>
        </p:txBody>
      </p:sp>
      <p:sp>
        <p:nvSpPr>
          <p:cNvPr id="1036" name="Google Shape;1036;p100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It predicts economic growth.</a:t>
            </a:r>
            <a:r>
              <a:rPr lang="en-GB" sz="1800"/>
              <a:t> </a:t>
            </a:r>
            <a:endParaRPr b="1" sz="1800"/>
          </a:p>
        </p:txBody>
      </p:sp>
      <p:sp>
        <p:nvSpPr>
          <p:cNvPr id="1037" name="Google Shape;1037;p100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It generalises population changes.</a:t>
            </a:r>
            <a:r>
              <a:rPr lang="en-GB" sz="1800"/>
              <a:t> </a:t>
            </a:r>
            <a:r>
              <a:rPr b="1" lang="en-GB" sz="1800"/>
              <a:t>✓</a:t>
            </a:r>
            <a:endParaRPr b="1" sz="1800"/>
          </a:p>
        </p:txBody>
      </p:sp>
      <p:sp>
        <p:nvSpPr>
          <p:cNvPr id="1038" name="Google Shape;1038;p100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Evaluate the strengths and limitations of the model</a:t>
            </a:r>
            <a:endParaRPr/>
          </a:p>
        </p:txBody>
      </p:sp>
      <p:sp>
        <p:nvSpPr>
          <p:cNvPr id="1039" name="Google Shape;1039;p100"/>
          <p:cNvSpPr/>
          <p:nvPr/>
        </p:nvSpPr>
        <p:spPr>
          <a:xfrm>
            <a:off x="128750" y="4005025"/>
            <a:ext cx="905700" cy="711600"/>
          </a:xfrm>
          <a:prstGeom prst="rect">
            <a:avLst/>
          </a:prstGeom>
          <a:solidFill>
            <a:srgbClr val="EBED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3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p101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Why might the model not be applicable to all countries?</a:t>
            </a:r>
            <a:endParaRPr sz="1800"/>
          </a:p>
        </p:txBody>
      </p:sp>
      <p:sp>
        <p:nvSpPr>
          <p:cNvPr id="1045" name="Google Shape;1045;p101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Because of geographical location</a:t>
            </a:r>
            <a:endParaRPr sz="1800"/>
          </a:p>
        </p:txBody>
      </p:sp>
      <p:sp>
        <p:nvSpPr>
          <p:cNvPr id="1046" name="Google Shape;1046;p101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Due to historical and cultural factors</a:t>
            </a:r>
            <a:endParaRPr sz="1800"/>
          </a:p>
        </p:txBody>
      </p:sp>
      <p:sp>
        <p:nvSpPr>
          <p:cNvPr id="1047" name="Google Shape;1047;p101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Due to technological advancements</a:t>
            </a:r>
            <a:endParaRPr sz="1800"/>
          </a:p>
        </p:txBody>
      </p:sp>
      <p:sp>
        <p:nvSpPr>
          <p:cNvPr id="1048" name="Google Shape;1048;p101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Evaluate the strengths and limitations of the model</a:t>
            </a:r>
            <a:endParaRPr/>
          </a:p>
        </p:txBody>
      </p:sp>
      <p:sp>
        <p:nvSpPr>
          <p:cNvPr id="1049" name="Google Shape;1049;p101"/>
          <p:cNvSpPr/>
          <p:nvPr/>
        </p:nvSpPr>
        <p:spPr>
          <a:xfrm>
            <a:off x="128750" y="4005025"/>
            <a:ext cx="905700" cy="711600"/>
          </a:xfrm>
          <a:prstGeom prst="rect">
            <a:avLst/>
          </a:prstGeom>
          <a:solidFill>
            <a:srgbClr val="EBED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4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5" name="Google Shape;835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8800" y="72000"/>
            <a:ext cx="658124" cy="472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36" name="Google Shape;836;p75"/>
          <p:cNvGraphicFramePr/>
          <p:nvPr/>
        </p:nvGraphicFramePr>
        <p:xfrm>
          <a:off x="180000" y="695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{1A26C74C-C258-410D-B6C5-11948A4106BE}</a:tableStyleId>
              </a:tblPr>
              <a:tblGrid>
                <a:gridCol w="4313425"/>
                <a:gridCol w="200000"/>
                <a:gridCol w="4270575"/>
              </a:tblGrid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1. What is the birth rate?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increase in population per 1,000 people in a year.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number of deaths per 1,000 people in a year.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number of live births per 1,000 people in a year.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2. What does natural increase refer to in population studies?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difference between birth rate and death rate.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number of births in a given year.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total population growth including migration.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3. What is the expected trend in birth rates for Advanced Countries (ACs)?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Fluctuating birth rates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High birth rates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Low birth rates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4. What is the expected trend in death rates for Low-Income Developing Countries (LIDCs)?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High death rates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Low death rates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Stable death rates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3" name="Shape 1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Google Shape;1054;p102"/>
          <p:cNvSpPr txBox="1"/>
          <p:nvPr>
            <p:ph type="title"/>
          </p:nvPr>
        </p:nvSpPr>
        <p:spPr>
          <a:xfrm>
            <a:off x="324000" y="809988"/>
            <a:ext cx="81792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Why might the model not be applicable to all countries?</a:t>
            </a:r>
            <a:endParaRPr sz="1800"/>
          </a:p>
        </p:txBody>
      </p:sp>
      <p:sp>
        <p:nvSpPr>
          <p:cNvPr id="1055" name="Google Shape;1055;p102"/>
          <p:cNvSpPr txBox="1"/>
          <p:nvPr>
            <p:ph idx="1" type="subTitle"/>
          </p:nvPr>
        </p:nvSpPr>
        <p:spPr>
          <a:xfrm>
            <a:off x="1034425" y="1685375"/>
            <a:ext cx="7506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Because of geographical location</a:t>
            </a:r>
            <a:r>
              <a:rPr lang="en-GB" sz="1800"/>
              <a:t> </a:t>
            </a:r>
            <a:endParaRPr b="1" sz="1800"/>
          </a:p>
        </p:txBody>
      </p:sp>
      <p:sp>
        <p:nvSpPr>
          <p:cNvPr id="1056" name="Google Shape;1056;p102"/>
          <p:cNvSpPr txBox="1"/>
          <p:nvPr>
            <p:ph idx="3" type="subTitle"/>
          </p:nvPr>
        </p:nvSpPr>
        <p:spPr>
          <a:xfrm>
            <a:off x="1034425" y="2489447"/>
            <a:ext cx="7506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Due to historical and cultural factors</a:t>
            </a:r>
            <a:r>
              <a:rPr lang="en-GB" sz="1800"/>
              <a:t> </a:t>
            </a:r>
            <a:r>
              <a:rPr b="1" lang="en-GB" sz="1800"/>
              <a:t>✓</a:t>
            </a:r>
            <a:endParaRPr b="1" sz="1800"/>
          </a:p>
        </p:txBody>
      </p:sp>
      <p:sp>
        <p:nvSpPr>
          <p:cNvPr id="1057" name="Google Shape;1057;p102"/>
          <p:cNvSpPr txBox="1"/>
          <p:nvPr>
            <p:ph idx="4" type="subTitle"/>
          </p:nvPr>
        </p:nvSpPr>
        <p:spPr>
          <a:xfrm>
            <a:off x="1034425" y="3309765"/>
            <a:ext cx="74646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800"/>
              <a:t>Due to technological advancements</a:t>
            </a:r>
            <a:r>
              <a:rPr lang="en-GB" sz="1800"/>
              <a:t> </a:t>
            </a:r>
            <a:endParaRPr b="1" sz="1800"/>
          </a:p>
        </p:txBody>
      </p:sp>
      <p:sp>
        <p:nvSpPr>
          <p:cNvPr id="1058" name="Google Shape;1058;p102"/>
          <p:cNvSpPr txBox="1"/>
          <p:nvPr>
            <p:ph idx="2" type="title"/>
          </p:nvPr>
        </p:nvSpPr>
        <p:spPr>
          <a:xfrm>
            <a:off x="324000" y="0"/>
            <a:ext cx="7885200" cy="61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Evaluate the strengths and limitations of the model</a:t>
            </a:r>
            <a:endParaRPr/>
          </a:p>
        </p:txBody>
      </p:sp>
      <p:sp>
        <p:nvSpPr>
          <p:cNvPr id="1059" name="Google Shape;1059;p102"/>
          <p:cNvSpPr/>
          <p:nvPr/>
        </p:nvSpPr>
        <p:spPr>
          <a:xfrm>
            <a:off x="128750" y="4005025"/>
            <a:ext cx="905700" cy="711600"/>
          </a:xfrm>
          <a:prstGeom prst="rect">
            <a:avLst/>
          </a:prstGeom>
          <a:solidFill>
            <a:srgbClr val="EBED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3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Google Shape;1064;p103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1800">
                <a:highlight>
                  <a:schemeClr val="lt1"/>
                </a:highlight>
              </a:rPr>
              <a:t>Evaluate the strengths and limitations of the demographic transition model by writing a short essay. Include specific examples of countries where the model fits well and others where it does not.</a:t>
            </a:r>
            <a:endParaRPr sz="1800"/>
          </a:p>
        </p:txBody>
      </p:sp>
      <p:sp>
        <p:nvSpPr>
          <p:cNvPr id="1065" name="Google Shape;1065;p103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/>
              <a:t>Evaluate the strengths and limitations of the model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9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104"/>
          <p:cNvSpPr txBox="1"/>
          <p:nvPr>
            <p:ph idx="1" type="body"/>
          </p:nvPr>
        </p:nvSpPr>
        <p:spPr>
          <a:xfrm>
            <a:off x="324000" y="759300"/>
            <a:ext cx="8237700" cy="302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Kalam"/>
                <a:ea typeface="Kalam"/>
                <a:cs typeface="Kalam"/>
                <a:sym typeface="Kalam"/>
              </a:rPr>
              <a:t>Model answer: The demographic transition model effectively generalises population changes but fails to account for cultural and historical diversity. For example, it fits Western countries well but not all developing regions.</a:t>
            </a:r>
            <a:endParaRPr sz="2000">
              <a:latin typeface="Kalam"/>
              <a:ea typeface="Kalam"/>
              <a:cs typeface="Kalam"/>
              <a:sym typeface="Kalam"/>
            </a:endParaRPr>
          </a:p>
        </p:txBody>
      </p:sp>
      <p:sp>
        <p:nvSpPr>
          <p:cNvPr id="1071" name="Google Shape;1071;p104"/>
          <p:cNvSpPr txBox="1"/>
          <p:nvPr>
            <p:ph idx="2" type="subTitle"/>
          </p:nvPr>
        </p:nvSpPr>
        <p:spPr>
          <a:xfrm>
            <a:off x="1570025" y="134975"/>
            <a:ext cx="6855300" cy="33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Evaluate the strengths and limitations of the model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5" name="Shape 1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6" name="Google Shape;1076;p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8800" y="72000"/>
            <a:ext cx="658124" cy="472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77" name="Google Shape;1077;p105"/>
          <p:cNvGraphicFramePr/>
          <p:nvPr/>
        </p:nvGraphicFramePr>
        <p:xfrm>
          <a:off x="180000" y="694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{1A26C74C-C258-410D-B6C5-11948A4106BE}</a:tableStyleId>
              </a:tblPr>
              <a:tblGrid>
                <a:gridCol w="4313425"/>
                <a:gridCol w="200000"/>
                <a:gridCol w="4270575"/>
              </a:tblGrid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1. What is the demographic transition model?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model of geographical changes over time.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model predicting economic growth.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model representing population changes over time through different stages.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2. Which stage has low birth and death rates with potential population decline?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Stage 2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Stage 3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Stage 5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3. How does the model explain population changes?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By analysing economic data.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By predicting technological advancements.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Through stages characterised by birth and death rates.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4. What is a limitation of the demographic transition model?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It does not account for cultural variations.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It is too specific to Western countries.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It predicts future population sizes.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" name="Google Shape;1082;p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8800" y="72000"/>
            <a:ext cx="658124" cy="472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83" name="Google Shape;1083;p106"/>
          <p:cNvGraphicFramePr/>
          <p:nvPr/>
        </p:nvGraphicFramePr>
        <p:xfrm>
          <a:off x="180000" y="695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{1A26C74C-C258-410D-B6C5-11948A4106BE}</a:tableStyleId>
              </a:tblPr>
              <a:tblGrid>
                <a:gridCol w="4313425"/>
                <a:gridCol w="200000"/>
                <a:gridCol w="4270575"/>
              </a:tblGrid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5. Which stage is marked by high birth rates and declining death rates?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Stage 1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Stage 2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Stage 4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6.  What keyword describes the process by which a country improves the well-being of its people?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Birth rate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Economic development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Population decline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7.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i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add your own question here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8.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i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add your own question here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7" name="Shape 10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8" name="Google Shape;1088;p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8800" y="72000"/>
            <a:ext cx="658124" cy="472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89" name="Google Shape;1089;p107"/>
          <p:cNvGraphicFramePr/>
          <p:nvPr/>
        </p:nvGraphicFramePr>
        <p:xfrm>
          <a:off x="180000" y="695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{1A26C74C-C258-410D-B6C5-11948A4106BE}</a:tableStyleId>
              </a:tblPr>
              <a:tblGrid>
                <a:gridCol w="4313425"/>
                <a:gridCol w="200000"/>
                <a:gridCol w="4270575"/>
              </a:tblGrid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1. What is the demographic transition model?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model of geographical changes over time.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model predicting economic growth.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model representing population changes over time through different stages.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2. Which stage has low birth and death rates with potential population decline?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Stage 2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Stage 3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Stage 5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3. How does the model explain population changes?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By analysing economic data.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By predicting technological advancements.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Through stages characterised by birth and death rates.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4. What is a limitation of the demographic transition model?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It does not account for cultural variations.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It is too specific to Western countries.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It predicts future population sizes.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3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4" name="Google Shape;1094;p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8800" y="72000"/>
            <a:ext cx="658124" cy="472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95" name="Google Shape;1095;p108"/>
          <p:cNvGraphicFramePr/>
          <p:nvPr/>
        </p:nvGraphicFramePr>
        <p:xfrm>
          <a:off x="180000" y="694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{1A26C74C-C258-410D-B6C5-11948A4106BE}</a:tableStyleId>
              </a:tblPr>
              <a:tblGrid>
                <a:gridCol w="4313425"/>
                <a:gridCol w="200000"/>
                <a:gridCol w="4270575"/>
              </a:tblGrid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5. Which stage is marked by high birth rates and declining death rates?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Stage 1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Stage 2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Stage 4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6.  What keyword describes the process by which a country improves the well-being of its people?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Birth rate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Economic development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eriod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Population decline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7.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i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add your own answer here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8.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i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add your own answer here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9" name="Shape 1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0" name="Google Shape;1100;p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3400" y="3842275"/>
            <a:ext cx="450575" cy="44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1" name="Google Shape;1101;p10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41883" y="3856100"/>
            <a:ext cx="396000" cy="41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2" name="Google Shape;1102;p10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3963" y="3818017"/>
            <a:ext cx="396000" cy="4197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03" name="Google Shape;1103;p109"/>
          <p:cNvGrpSpPr/>
          <p:nvPr/>
        </p:nvGrpSpPr>
        <p:grpSpPr>
          <a:xfrm>
            <a:off x="355916" y="859300"/>
            <a:ext cx="457200" cy="457200"/>
            <a:chOff x="1020916" y="1442088"/>
            <a:chExt cx="457200" cy="457200"/>
          </a:xfrm>
        </p:grpSpPr>
        <p:pic>
          <p:nvPicPr>
            <p:cNvPr id="1104" name="Google Shape;1104;p10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05" name="Google Shape;1105;p10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a</a:t>
              </a:r>
              <a:endParaRPr b="1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106" name="Google Shape;1106;p109"/>
          <p:cNvGrpSpPr/>
          <p:nvPr/>
        </p:nvGrpSpPr>
        <p:grpSpPr>
          <a:xfrm>
            <a:off x="941716" y="859300"/>
            <a:ext cx="457200" cy="457200"/>
            <a:chOff x="1020916" y="1442088"/>
            <a:chExt cx="457200" cy="457200"/>
          </a:xfrm>
        </p:grpSpPr>
        <p:pic>
          <p:nvPicPr>
            <p:cNvPr id="1107" name="Google Shape;1107;p10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08" name="Google Shape;1108;p10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b</a:t>
              </a:r>
              <a:endParaRPr b="1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109" name="Google Shape;1109;p109"/>
          <p:cNvGrpSpPr/>
          <p:nvPr/>
        </p:nvGrpSpPr>
        <p:grpSpPr>
          <a:xfrm>
            <a:off x="1527516" y="859300"/>
            <a:ext cx="457200" cy="457200"/>
            <a:chOff x="1020916" y="1442088"/>
            <a:chExt cx="457200" cy="457200"/>
          </a:xfrm>
        </p:grpSpPr>
        <p:pic>
          <p:nvPicPr>
            <p:cNvPr id="1110" name="Google Shape;1110;p10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1" name="Google Shape;1111;p10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c</a:t>
              </a:r>
              <a:endParaRPr b="1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112" name="Google Shape;1112;p109"/>
          <p:cNvGrpSpPr/>
          <p:nvPr/>
        </p:nvGrpSpPr>
        <p:grpSpPr>
          <a:xfrm>
            <a:off x="2141866" y="859300"/>
            <a:ext cx="457200" cy="457200"/>
            <a:chOff x="1020916" y="1442088"/>
            <a:chExt cx="457200" cy="457200"/>
          </a:xfrm>
        </p:grpSpPr>
        <p:pic>
          <p:nvPicPr>
            <p:cNvPr id="1113" name="Google Shape;1113;p10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4" name="Google Shape;1114;p10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d</a:t>
              </a:r>
              <a:endParaRPr b="1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115" name="Google Shape;1115;p109"/>
          <p:cNvGrpSpPr/>
          <p:nvPr/>
        </p:nvGrpSpPr>
        <p:grpSpPr>
          <a:xfrm>
            <a:off x="355916" y="1421763"/>
            <a:ext cx="457200" cy="457200"/>
            <a:chOff x="1020916" y="1442088"/>
            <a:chExt cx="457200" cy="457200"/>
          </a:xfrm>
        </p:grpSpPr>
        <p:pic>
          <p:nvPicPr>
            <p:cNvPr id="1116" name="Google Shape;1116;p10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7" name="Google Shape;1117;p10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e</a:t>
              </a:r>
              <a:endParaRPr b="1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118" name="Google Shape;1118;p109"/>
          <p:cNvGrpSpPr/>
          <p:nvPr/>
        </p:nvGrpSpPr>
        <p:grpSpPr>
          <a:xfrm>
            <a:off x="941716" y="1421763"/>
            <a:ext cx="457200" cy="457200"/>
            <a:chOff x="1020916" y="1442088"/>
            <a:chExt cx="457200" cy="457200"/>
          </a:xfrm>
        </p:grpSpPr>
        <p:pic>
          <p:nvPicPr>
            <p:cNvPr id="1119" name="Google Shape;1119;p10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20" name="Google Shape;1120;p10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f</a:t>
              </a:r>
              <a:endParaRPr b="1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121" name="Google Shape;1121;p109"/>
          <p:cNvGrpSpPr/>
          <p:nvPr/>
        </p:nvGrpSpPr>
        <p:grpSpPr>
          <a:xfrm>
            <a:off x="1527516" y="1421763"/>
            <a:ext cx="457200" cy="457200"/>
            <a:chOff x="1020916" y="1442088"/>
            <a:chExt cx="457200" cy="457200"/>
          </a:xfrm>
        </p:grpSpPr>
        <p:pic>
          <p:nvPicPr>
            <p:cNvPr id="1122" name="Google Shape;1122;p10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23" name="Google Shape;1123;p10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g</a:t>
              </a:r>
              <a:endParaRPr b="1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grpSp>
        <p:nvGrpSpPr>
          <p:cNvPr id="1124" name="Google Shape;1124;p109"/>
          <p:cNvGrpSpPr/>
          <p:nvPr/>
        </p:nvGrpSpPr>
        <p:grpSpPr>
          <a:xfrm>
            <a:off x="2141866" y="1421763"/>
            <a:ext cx="457200" cy="457200"/>
            <a:chOff x="1020916" y="1442088"/>
            <a:chExt cx="457200" cy="457200"/>
          </a:xfrm>
        </p:grpSpPr>
        <p:pic>
          <p:nvPicPr>
            <p:cNvPr id="1125" name="Google Shape;1125;p10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0916" y="1442088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26" name="Google Shape;1126;p109"/>
            <p:cNvSpPr txBox="1"/>
            <p:nvPr/>
          </p:nvSpPr>
          <p:spPr>
            <a:xfrm>
              <a:off x="1045528" y="1526400"/>
              <a:ext cx="408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FFFFFF"/>
                  </a:solidFill>
                  <a:latin typeface="Lexend"/>
                  <a:ea typeface="Lexend"/>
                  <a:cs typeface="Lexend"/>
                  <a:sym typeface="Lexend"/>
                </a:rPr>
                <a:t>h</a:t>
              </a:r>
              <a:endParaRPr b="1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pic>
        <p:nvPicPr>
          <p:cNvPr id="1127" name="Google Shape;1127;p10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71050" y="728650"/>
            <a:ext cx="5504148" cy="890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28" name="Google Shape;1128;p109"/>
          <p:cNvGraphicFramePr/>
          <p:nvPr/>
        </p:nvGraphicFramePr>
        <p:xfrm>
          <a:off x="6111625" y="1571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{1A26C74C-C258-410D-B6C5-11948A4106BE}</a:tableStyleId>
              </a:tblPr>
              <a:tblGrid>
                <a:gridCol w="419575"/>
                <a:gridCol w="419575"/>
                <a:gridCol w="419575"/>
                <a:gridCol w="419575"/>
                <a:gridCol w="419575"/>
                <a:gridCol w="419575"/>
              </a:tblGrid>
              <a:tr h="395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</a:tr>
              <a:tr h="395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</a:tr>
              <a:tr h="395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</a:tr>
              <a:tr h="395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129" name="Google Shape;1129;p109"/>
          <p:cNvSpPr txBox="1"/>
          <p:nvPr/>
        </p:nvSpPr>
        <p:spPr>
          <a:xfrm>
            <a:off x="421003" y="4679575"/>
            <a:ext cx="11304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Lorem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30" name="Google Shape;1130;p109"/>
          <p:cNvSpPr txBox="1"/>
          <p:nvPr/>
        </p:nvSpPr>
        <p:spPr>
          <a:xfrm>
            <a:off x="421000" y="3316300"/>
            <a:ext cx="157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Lorem ipsum</a:t>
            </a:r>
            <a:endParaRPr i="0" sz="1600" u="none" cap="none" strike="noStrike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31" name="Google Shape;1131;p109"/>
          <p:cNvSpPr txBox="1"/>
          <p:nvPr/>
        </p:nvSpPr>
        <p:spPr>
          <a:xfrm>
            <a:off x="2348869" y="3316300"/>
            <a:ext cx="1890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Lorem ipsum</a:t>
            </a:r>
            <a:endParaRPr i="0" sz="1600" u="none" cap="none" strike="noStrike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32" name="Google Shape;1132;p109"/>
          <p:cNvSpPr txBox="1"/>
          <p:nvPr/>
        </p:nvSpPr>
        <p:spPr>
          <a:xfrm>
            <a:off x="4620924" y="3316300"/>
            <a:ext cx="1490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Lorem ipsum</a:t>
            </a:r>
            <a:endParaRPr i="0" sz="1600" u="none" cap="none" strike="noStrike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33" name="Google Shape;1133;p109"/>
          <p:cNvSpPr txBox="1"/>
          <p:nvPr/>
        </p:nvSpPr>
        <p:spPr>
          <a:xfrm>
            <a:off x="2580413" y="4679575"/>
            <a:ext cx="1055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Lorem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34" name="Google Shape;1134;p109"/>
          <p:cNvSpPr txBox="1"/>
          <p:nvPr/>
        </p:nvSpPr>
        <p:spPr>
          <a:xfrm>
            <a:off x="4870581" y="4679575"/>
            <a:ext cx="1055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Lorem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cxnSp>
        <p:nvCxnSpPr>
          <p:cNvPr id="1135" name="Google Shape;1135;p109"/>
          <p:cNvCxnSpPr/>
          <p:nvPr/>
        </p:nvCxnSpPr>
        <p:spPr>
          <a:xfrm>
            <a:off x="631487" y="3636946"/>
            <a:ext cx="6300" cy="840900"/>
          </a:xfrm>
          <a:prstGeom prst="straightConnector1">
            <a:avLst/>
          </a:prstGeom>
          <a:noFill/>
          <a:ln cap="flat" cmpd="sng" w="38100">
            <a:solidFill>
              <a:srgbClr val="222222"/>
            </a:solidFill>
            <a:prstDash val="solid"/>
            <a:round/>
            <a:headEnd len="sm" w="sm" type="diamond"/>
            <a:tailEnd len="med" w="med" type="none"/>
          </a:ln>
        </p:spPr>
      </p:cxnSp>
      <p:cxnSp>
        <p:nvCxnSpPr>
          <p:cNvPr id="1136" name="Google Shape;1136;p109"/>
          <p:cNvCxnSpPr/>
          <p:nvPr/>
        </p:nvCxnSpPr>
        <p:spPr>
          <a:xfrm>
            <a:off x="638685" y="4480056"/>
            <a:ext cx="0" cy="168300"/>
          </a:xfrm>
          <a:prstGeom prst="straightConnector1">
            <a:avLst/>
          </a:prstGeom>
          <a:noFill/>
          <a:ln cap="flat" cmpd="sng" w="38100">
            <a:solidFill>
              <a:srgbClr val="22222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37" name="Google Shape;1137;p109"/>
          <p:cNvCxnSpPr/>
          <p:nvPr/>
        </p:nvCxnSpPr>
        <p:spPr>
          <a:xfrm flipH="1" rot="10800000">
            <a:off x="179862" y="4473295"/>
            <a:ext cx="5379300" cy="600"/>
          </a:xfrm>
          <a:prstGeom prst="straightConnector1">
            <a:avLst/>
          </a:prstGeom>
          <a:noFill/>
          <a:ln cap="flat" cmpd="sng" w="38100">
            <a:solidFill>
              <a:srgbClr val="22222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138" name="Google Shape;1138;p109"/>
          <p:cNvCxnSpPr/>
          <p:nvPr/>
        </p:nvCxnSpPr>
        <p:spPr>
          <a:xfrm>
            <a:off x="5100021" y="3636946"/>
            <a:ext cx="6300" cy="840900"/>
          </a:xfrm>
          <a:prstGeom prst="straightConnector1">
            <a:avLst/>
          </a:prstGeom>
          <a:noFill/>
          <a:ln cap="flat" cmpd="sng" w="38100">
            <a:solidFill>
              <a:srgbClr val="222222"/>
            </a:solidFill>
            <a:prstDash val="solid"/>
            <a:round/>
            <a:headEnd len="sm" w="sm" type="diamond"/>
            <a:tailEnd len="med" w="med" type="none"/>
          </a:ln>
        </p:spPr>
      </p:cxnSp>
      <p:cxnSp>
        <p:nvCxnSpPr>
          <p:cNvPr id="1139" name="Google Shape;1139;p109"/>
          <p:cNvCxnSpPr/>
          <p:nvPr/>
        </p:nvCxnSpPr>
        <p:spPr>
          <a:xfrm>
            <a:off x="2839872" y="4480056"/>
            <a:ext cx="0" cy="168300"/>
          </a:xfrm>
          <a:prstGeom prst="straightConnector1">
            <a:avLst/>
          </a:prstGeom>
          <a:noFill/>
          <a:ln cap="flat" cmpd="sng" w="38100">
            <a:solidFill>
              <a:srgbClr val="22222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0" name="Google Shape;1140;p109"/>
          <p:cNvCxnSpPr/>
          <p:nvPr/>
        </p:nvCxnSpPr>
        <p:spPr>
          <a:xfrm>
            <a:off x="2831535" y="3633082"/>
            <a:ext cx="6300" cy="840900"/>
          </a:xfrm>
          <a:prstGeom prst="straightConnector1">
            <a:avLst/>
          </a:prstGeom>
          <a:noFill/>
          <a:ln cap="flat" cmpd="sng" w="38100">
            <a:solidFill>
              <a:srgbClr val="222222"/>
            </a:solidFill>
            <a:prstDash val="solid"/>
            <a:round/>
            <a:headEnd len="sm" w="sm" type="diamond"/>
            <a:tailEnd len="med" w="med" type="none"/>
          </a:ln>
        </p:spPr>
      </p:cxnSp>
      <p:cxnSp>
        <p:nvCxnSpPr>
          <p:cNvPr id="1141" name="Google Shape;1141;p109"/>
          <p:cNvCxnSpPr/>
          <p:nvPr/>
        </p:nvCxnSpPr>
        <p:spPr>
          <a:xfrm>
            <a:off x="5107219" y="4479531"/>
            <a:ext cx="0" cy="168300"/>
          </a:xfrm>
          <a:prstGeom prst="straightConnector1">
            <a:avLst/>
          </a:prstGeom>
          <a:noFill/>
          <a:ln cap="flat" cmpd="sng" w="38100">
            <a:solidFill>
              <a:srgbClr val="22222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42" name="Google Shape;1142;p109"/>
          <p:cNvSpPr txBox="1"/>
          <p:nvPr/>
        </p:nvSpPr>
        <p:spPr>
          <a:xfrm>
            <a:off x="853625" y="2305425"/>
            <a:ext cx="1289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True</a:t>
            </a:r>
            <a:endParaRPr b="1" sz="22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43" name="Google Shape;1143;p109"/>
          <p:cNvSpPr txBox="1"/>
          <p:nvPr/>
        </p:nvSpPr>
        <p:spPr>
          <a:xfrm>
            <a:off x="3259400" y="2282700"/>
            <a:ext cx="1060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False</a:t>
            </a:r>
            <a:endParaRPr b="1" sz="22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44" name="Google Shape;1144;p10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58063" y="2246066"/>
            <a:ext cx="457425" cy="4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5" name="Google Shape;1145;p10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652288" y="2246066"/>
            <a:ext cx="457425" cy="4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46" name="Google Shape;1146;p109"/>
          <p:cNvSpPr txBox="1"/>
          <p:nvPr/>
        </p:nvSpPr>
        <p:spPr>
          <a:xfrm>
            <a:off x="282788" y="233616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rPr>
              <a:t>T</a:t>
            </a:r>
            <a:endParaRPr b="1" sz="1800">
              <a:solidFill>
                <a:srgbClr val="FFFFF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47" name="Google Shape;1147;p109"/>
          <p:cNvSpPr txBox="1"/>
          <p:nvPr/>
        </p:nvSpPr>
        <p:spPr>
          <a:xfrm>
            <a:off x="2677013" y="2336163"/>
            <a:ext cx="408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rPr>
              <a:t>F</a:t>
            </a:r>
            <a:endParaRPr b="1" sz="1800">
              <a:solidFill>
                <a:srgbClr val="FFFFF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1" name="Shape 1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Google Shape;1152;p110"/>
          <p:cNvSpPr txBox="1"/>
          <p:nvPr/>
        </p:nvSpPr>
        <p:spPr>
          <a:xfrm>
            <a:off x="7787024" y="2108750"/>
            <a:ext cx="6795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Jun 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53" name="Google Shape;1153;p110"/>
          <p:cNvSpPr txBox="1"/>
          <p:nvPr/>
        </p:nvSpPr>
        <p:spPr>
          <a:xfrm>
            <a:off x="4035029" y="2108750"/>
            <a:ext cx="7998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Izzy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54" name="Google Shape;1154;p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1859" y="914038"/>
            <a:ext cx="710333" cy="99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5" name="Google Shape;1155;p1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03050" y="1009900"/>
            <a:ext cx="777201" cy="842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6" name="Google Shape;1156;p1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38625" y="1098288"/>
            <a:ext cx="788350" cy="860701"/>
          </a:xfrm>
          <a:prstGeom prst="rect">
            <a:avLst/>
          </a:prstGeom>
          <a:noFill/>
          <a:ln>
            <a:noFill/>
          </a:ln>
        </p:spPr>
      </p:pic>
      <p:sp>
        <p:nvSpPr>
          <p:cNvPr id="1157" name="Google Shape;1157;p110"/>
          <p:cNvSpPr txBox="1"/>
          <p:nvPr/>
        </p:nvSpPr>
        <p:spPr>
          <a:xfrm>
            <a:off x="422200" y="2108750"/>
            <a:ext cx="8478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Aisha 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58" name="Google Shape;1158;p110"/>
          <p:cNvSpPr txBox="1"/>
          <p:nvPr/>
        </p:nvSpPr>
        <p:spPr>
          <a:xfrm>
            <a:off x="1905925" y="2108750"/>
            <a:ext cx="15774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Andeep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59" name="Google Shape;1159;p11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29825" y="1121200"/>
            <a:ext cx="788350" cy="772663"/>
          </a:xfrm>
          <a:prstGeom prst="rect">
            <a:avLst/>
          </a:prstGeom>
          <a:noFill/>
          <a:ln>
            <a:noFill/>
          </a:ln>
        </p:spPr>
      </p:pic>
      <p:sp>
        <p:nvSpPr>
          <p:cNvPr id="1160" name="Google Shape;1160;p110"/>
          <p:cNvSpPr txBox="1"/>
          <p:nvPr/>
        </p:nvSpPr>
        <p:spPr>
          <a:xfrm>
            <a:off x="5834827" y="2108750"/>
            <a:ext cx="7998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Jacob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61" name="Google Shape;1161;p11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3602" y="830127"/>
            <a:ext cx="623350" cy="1162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2" name="Google Shape;1162;p11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7588" y="3307813"/>
            <a:ext cx="815375" cy="814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3" name="Google Shape;1163;p11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790675" y="3115636"/>
            <a:ext cx="710350" cy="1198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4" name="Google Shape;1164;p11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255000" y="3192663"/>
            <a:ext cx="788349" cy="876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5" name="Google Shape;1165;p11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040076" y="3109681"/>
            <a:ext cx="953899" cy="831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6" name="Google Shape;1166;p110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635725" y="3174763"/>
            <a:ext cx="788350" cy="871162"/>
          </a:xfrm>
          <a:prstGeom prst="rect">
            <a:avLst/>
          </a:prstGeom>
          <a:noFill/>
          <a:ln>
            <a:noFill/>
          </a:ln>
        </p:spPr>
      </p:pic>
      <p:sp>
        <p:nvSpPr>
          <p:cNvPr id="1167" name="Google Shape;1167;p110"/>
          <p:cNvSpPr txBox="1"/>
          <p:nvPr/>
        </p:nvSpPr>
        <p:spPr>
          <a:xfrm>
            <a:off x="7710824" y="4241725"/>
            <a:ext cx="6795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Sofia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68" name="Google Shape;1168;p110"/>
          <p:cNvSpPr txBox="1"/>
          <p:nvPr/>
        </p:nvSpPr>
        <p:spPr>
          <a:xfrm>
            <a:off x="4035025" y="4241725"/>
            <a:ext cx="7998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Sam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69" name="Google Shape;1169;p110"/>
          <p:cNvSpPr txBox="1"/>
          <p:nvPr/>
        </p:nvSpPr>
        <p:spPr>
          <a:xfrm>
            <a:off x="422200" y="4271000"/>
            <a:ext cx="8478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Lucas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70" name="Google Shape;1170;p110"/>
          <p:cNvSpPr txBox="1"/>
          <p:nvPr/>
        </p:nvSpPr>
        <p:spPr>
          <a:xfrm>
            <a:off x="2134525" y="4241725"/>
            <a:ext cx="7104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Laura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71" name="Google Shape;1171;p110"/>
          <p:cNvSpPr txBox="1"/>
          <p:nvPr/>
        </p:nvSpPr>
        <p:spPr>
          <a:xfrm>
            <a:off x="5911024" y="4241725"/>
            <a:ext cx="7998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22222"/>
                </a:solidFill>
                <a:latin typeface="Lexend"/>
                <a:ea typeface="Lexend"/>
                <a:cs typeface="Lexend"/>
                <a:sym typeface="Lexend"/>
              </a:rPr>
              <a:t>Alex</a:t>
            </a:r>
            <a:endParaRPr sz="1800">
              <a:solidFill>
                <a:srgbClr val="22222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72" name="Google Shape;1172;p110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 flipH="1">
            <a:off x="879411" y="842818"/>
            <a:ext cx="623346" cy="1177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3" name="Google Shape;1173;p110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 flipH="1">
            <a:off x="1712666" y="923049"/>
            <a:ext cx="788350" cy="1016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4" name="Google Shape;1174;p110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 flipH="1">
            <a:off x="3461695" y="892187"/>
            <a:ext cx="1114250" cy="107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5" name="Google Shape;1175;p110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 flipH="1">
            <a:off x="5566338" y="983462"/>
            <a:ext cx="727175" cy="895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6" name="Google Shape;1176;p110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 flipH="1">
            <a:off x="8209187" y="1067525"/>
            <a:ext cx="727174" cy="90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7" name="Google Shape;1177;p110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 flipH="1">
            <a:off x="912946" y="3182913"/>
            <a:ext cx="798316" cy="896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8" name="Google Shape;1178;p110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 flipH="1">
            <a:off x="2599350" y="3102015"/>
            <a:ext cx="807750" cy="1057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9" name="Google Shape;1179;p110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 flipH="1">
            <a:off x="4500307" y="3102075"/>
            <a:ext cx="705943" cy="101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0" name="Google Shape;1180;p110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 flipH="1">
            <a:off x="5449859" y="3182925"/>
            <a:ext cx="777007" cy="896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1" name="Google Shape;1181;p110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 flipH="1">
            <a:off x="7170540" y="3144925"/>
            <a:ext cx="807760" cy="896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5" name="Shape 1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6" name="Google Shape;1186;p111"/>
          <p:cNvSpPr txBox="1"/>
          <p:nvPr>
            <p:ph idx="1" type="subTitle"/>
          </p:nvPr>
        </p:nvSpPr>
        <p:spPr>
          <a:xfrm>
            <a:off x="644000" y="1314700"/>
            <a:ext cx="7351200" cy="23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© Oak National Academy 2025.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Created using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Aila</a:t>
            </a:r>
            <a:r>
              <a:rPr lang="en-GB"/>
              <a:t>, Oak’s AI lesson assistant. All content should be reviewed before use in lessons.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Licensed on the </a:t>
            </a:r>
            <a:r>
              <a:rPr lang="en-GB" u="sng">
                <a:solidFill>
                  <a:schemeClr val="hlink"/>
                </a:solidFill>
                <a:hlinkClick r:id="rId4"/>
              </a:rPr>
              <a:t>Open Government Licence v3.0</a:t>
            </a:r>
            <a:r>
              <a:rPr lang="en-GB"/>
              <a:t>, except where otherwise stated. See </a:t>
            </a:r>
            <a:r>
              <a:rPr lang="en-GB" u="sng">
                <a:solidFill>
                  <a:schemeClr val="hlink"/>
                </a:solidFill>
                <a:hlinkClick r:id="rId5"/>
              </a:rPr>
              <a:t>Oak terms and conditions</a:t>
            </a:r>
            <a:r>
              <a:rPr lang="en-GB"/>
              <a:t>.</a:t>
            </a:r>
            <a:endParaRPr/>
          </a:p>
        </p:txBody>
      </p:sp>
      <p:pic>
        <p:nvPicPr>
          <p:cNvPr id="1187" name="Google Shape;1187;p1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242100" y="3542800"/>
            <a:ext cx="652800" cy="32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0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1" name="Google Shape;841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8800" y="72000"/>
            <a:ext cx="658124" cy="472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42" name="Google Shape;842;p76"/>
          <p:cNvGraphicFramePr/>
          <p:nvPr/>
        </p:nvGraphicFramePr>
        <p:xfrm>
          <a:off x="180000" y="695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{1A26C74C-C258-410D-B6C5-11948A4106BE}</a:tableStyleId>
              </a:tblPr>
              <a:tblGrid>
                <a:gridCol w="4313425"/>
                <a:gridCol w="200000"/>
                <a:gridCol w="4270575"/>
              </a:tblGrid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5. How do birth rates in LIDCs typically compare to ACs?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Higher birth rates in LIDCs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Lower birth rates in LIDCs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Similar birth rates in LIDCs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6.  What can often result from low birth and death rates in ACs?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High infant mortality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Population ageing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Rapid population growth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7.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i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add your own prior knowledge question here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8.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i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add your own prior knowledge question here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6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7" name="Google Shape;847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8800" y="72000"/>
            <a:ext cx="658124" cy="472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48" name="Google Shape;848;p77"/>
          <p:cNvGraphicFramePr/>
          <p:nvPr/>
        </p:nvGraphicFramePr>
        <p:xfrm>
          <a:off x="180150" y="694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{1A26C74C-C258-410D-B6C5-11948A4106BE}</a:tableStyleId>
              </a:tblPr>
              <a:tblGrid>
                <a:gridCol w="4313425"/>
                <a:gridCol w="200000"/>
                <a:gridCol w="4270575"/>
              </a:tblGrid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latin typeface="Lexend"/>
                          <a:ea typeface="Lexend"/>
                          <a:cs typeface="Lexend"/>
                          <a:sym typeface="Lexend"/>
                        </a:rPr>
                        <a:t>1. </a:t>
                      </a:r>
                      <a:r>
                        <a:rPr lang="en-GB" sz="1700">
                          <a:latin typeface="Lexend"/>
                          <a:ea typeface="Lexend"/>
                          <a:cs typeface="Lexend"/>
                          <a:sym typeface="Lexend"/>
                        </a:rPr>
                        <a:t>What is the birth rate?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increase in population per 1,000 people in a year.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number of deaths per 1,000 people in a year.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number of live births per 1,000 people in a year.</a:t>
                      </a:r>
                      <a:r>
                        <a:rPr lang="en-GB" sz="1700"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latin typeface="Lexend"/>
                          <a:ea typeface="Lexend"/>
                          <a:cs typeface="Lexend"/>
                          <a:sym typeface="Lexend"/>
                        </a:rPr>
                        <a:t>2. 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What does natural increase refer to in population studies?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difference between birth rate and death rate.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number of births in a given year.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total population growth including migration.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latin typeface="Lexend"/>
                          <a:ea typeface="Lexend"/>
                          <a:cs typeface="Lexend"/>
                          <a:sym typeface="Lexend"/>
                        </a:rPr>
                        <a:t>3. 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What is the expected trend in birth rates for Advanced Countries (ACs)?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Fluctuating birth rates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High birth rates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Low birth rates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latin typeface="Lexend"/>
                          <a:ea typeface="Lexend"/>
                          <a:cs typeface="Lexend"/>
                          <a:sym typeface="Lexend"/>
                        </a:rPr>
                        <a:t>4. 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What is the expected trend in death rates for Low-Income Developing Countries (LIDCs)?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High death rates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Low death rates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Stable death rates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3" name="Google Shape;853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8800" y="72000"/>
            <a:ext cx="658124" cy="472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54" name="Google Shape;854;p78"/>
          <p:cNvGraphicFramePr/>
          <p:nvPr/>
        </p:nvGraphicFramePr>
        <p:xfrm>
          <a:off x="180150" y="694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{1A26C74C-C258-410D-B6C5-11948A4106BE}</a:tableStyleId>
              </a:tblPr>
              <a:tblGrid>
                <a:gridCol w="4313425"/>
                <a:gridCol w="200000"/>
                <a:gridCol w="4270575"/>
              </a:tblGrid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5. How do birth rates in LIDCs typically compare to ACs?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Higher birth rates in LIDCs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Lower birth rates in LIDCs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Similar birth rates in LIDCs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6.  What can often result from low birth and death rates in ACs?</a:t>
                      </a:r>
                      <a:endParaRPr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High infant mortality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Population ageing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✓</a:t>
                      </a:r>
                      <a:endParaRPr b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Lexend"/>
                        <a:buAutoNum type="alphaLcParenR"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Rapid population growth </a:t>
                      </a:r>
                      <a:r>
                        <a:rPr b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  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7.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i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add your own answer here</a:t>
                      </a:r>
                      <a:endParaRPr i="1" sz="1700">
                        <a:solidFill>
                          <a:schemeClr val="dk1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8.</a:t>
                      </a:r>
                      <a:r>
                        <a:rPr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 </a:t>
                      </a:r>
                      <a:r>
                        <a:rPr i="1" lang="en-GB" sz="17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add your own answer here</a:t>
                      </a: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0000" marB="91425" marR="0" marL="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8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p79"/>
          <p:cNvSpPr txBox="1"/>
          <p:nvPr>
            <p:ph idx="1" type="subTitle"/>
          </p:nvPr>
        </p:nvSpPr>
        <p:spPr>
          <a:xfrm>
            <a:off x="585575" y="1463950"/>
            <a:ext cx="7351200" cy="276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2000"/>
              <a:buNone/>
            </a:pPr>
            <a:r>
              <a:rPr lang="en-GB" sz="1800"/>
              <a:t>I can identify the features of the demographic transition model, describe the characteristics of countries in each stage, and evaluate the model.</a:t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3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4" name="Google Shape;864;p80"/>
          <p:cNvGraphicFramePr/>
          <p:nvPr/>
        </p:nvGraphicFramePr>
        <p:xfrm>
          <a:off x="464400" y="82758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{1A26C74C-C258-410D-B6C5-11948A4106BE}</a:tableStyleId>
              </a:tblPr>
              <a:tblGrid>
                <a:gridCol w="2083350"/>
                <a:gridCol w="59266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Lexend"/>
                          <a:ea typeface="Lexend"/>
                          <a:cs typeface="Lexend"/>
                          <a:sym typeface="Lexend"/>
                        </a:rPr>
                        <a:t>Demographic transition model</a:t>
                      </a:r>
                      <a:endParaRPr b="1"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 model that represents the transition of a country's population over time through different stages of birth and death rates.</a:t>
                      </a:r>
                      <a:endParaRPr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Lexend"/>
                          <a:ea typeface="Lexend"/>
                          <a:cs typeface="Lexend"/>
                          <a:sym typeface="Lexend"/>
                        </a:rPr>
                        <a:t>Birth rate</a:t>
                      </a:r>
                      <a:endParaRPr b="1"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number of live births per 1,000 people in a year.</a:t>
                      </a:r>
                      <a:endParaRPr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Lexend"/>
                          <a:ea typeface="Lexend"/>
                          <a:cs typeface="Lexend"/>
                          <a:sym typeface="Lexend"/>
                        </a:rPr>
                        <a:t>Death rate</a:t>
                      </a:r>
                      <a:endParaRPr b="1"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number of deaths per 1,000 people in a year.</a:t>
                      </a:r>
                      <a:endParaRPr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Lexend"/>
                          <a:ea typeface="Lexend"/>
                          <a:cs typeface="Lexend"/>
                          <a:sym typeface="Lexend"/>
                        </a:rPr>
                        <a:t>Economic development</a:t>
                      </a:r>
                      <a:endParaRPr b="1"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process by which a country improves the economic, political, and social well-being of its people.</a:t>
                      </a:r>
                      <a:endParaRPr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Lexend"/>
                          <a:ea typeface="Lexend"/>
                          <a:cs typeface="Lexend"/>
                          <a:sym typeface="Lexend"/>
                        </a:rPr>
                        <a:t>Natural increase</a:t>
                      </a:r>
                      <a:endParaRPr b="1"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1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growth rate of a population as the difference between birth rate and death rate.</a:t>
                      </a:r>
                      <a:endParaRPr sz="18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8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Google Shape;869;p81"/>
          <p:cNvSpPr txBox="1"/>
          <p:nvPr>
            <p:ph type="title"/>
          </p:nvPr>
        </p:nvSpPr>
        <p:spPr>
          <a:xfrm>
            <a:off x="1225200" y="1481550"/>
            <a:ext cx="69606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Label the features of the demographic transition model.</a:t>
            </a:r>
            <a:endParaRPr/>
          </a:p>
        </p:txBody>
      </p:sp>
      <p:sp>
        <p:nvSpPr>
          <p:cNvPr id="870" name="Google Shape;870;p81"/>
          <p:cNvSpPr txBox="1"/>
          <p:nvPr>
            <p:ph idx="2" type="title"/>
          </p:nvPr>
        </p:nvSpPr>
        <p:spPr>
          <a:xfrm>
            <a:off x="1225200" y="2506600"/>
            <a:ext cx="69624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Describe the characteristics of each stage.</a:t>
            </a:r>
            <a:endParaRPr/>
          </a:p>
        </p:txBody>
      </p:sp>
      <p:sp>
        <p:nvSpPr>
          <p:cNvPr id="871" name="Google Shape;871;p81"/>
          <p:cNvSpPr txBox="1"/>
          <p:nvPr>
            <p:ph idx="3" type="title"/>
          </p:nvPr>
        </p:nvSpPr>
        <p:spPr>
          <a:xfrm>
            <a:off x="1225200" y="3517225"/>
            <a:ext cx="68508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Evaluate the strengths and limitations of the model.</a:t>
            </a:r>
            <a:endParaRPr/>
          </a:p>
        </p:txBody>
      </p:sp>
      <p:sp>
        <p:nvSpPr>
          <p:cNvPr id="872" name="Google Shape;872;p81"/>
          <p:cNvSpPr txBox="1"/>
          <p:nvPr>
            <p:ph idx="4" type="title"/>
          </p:nvPr>
        </p:nvSpPr>
        <p:spPr>
          <a:xfrm>
            <a:off x="324000" y="657600"/>
            <a:ext cx="574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GB"/>
              <a:t>Demographic transition model</a:t>
            </a:r>
            <a:endParaRPr b="1" i="1"/>
          </a:p>
        </p:txBody>
      </p:sp>
      <p:pic>
        <p:nvPicPr>
          <p:cNvPr id="873" name="Google Shape;873;p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5375" y="1672511"/>
            <a:ext cx="450575" cy="44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-light-2 override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222222"/>
      </a:dk1>
      <a:lt1>
        <a:srgbClr val="FFFFFF"/>
      </a:lt1>
      <a:dk2>
        <a:srgbClr val="808080"/>
      </a:dk2>
      <a:lt2>
        <a:srgbClr val="F0F0F0"/>
      </a:lt2>
      <a:accent1>
        <a:srgbClr val="BEF2BD"/>
      </a:accent1>
      <a:accent2>
        <a:srgbClr val="374CF1"/>
      </a:accent2>
      <a:accent3>
        <a:srgbClr val="D02AA7"/>
      </a:accent3>
      <a:accent4>
        <a:srgbClr val="845AD9"/>
      </a:accent4>
      <a:accent5>
        <a:srgbClr val="037B7D"/>
      </a:accent5>
      <a:accent6>
        <a:srgbClr val="C63D01"/>
      </a:accent6>
      <a:hlink>
        <a:srgbClr val="374CF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